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50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svg" ContentType="image/svg+xml"/>
  <Override PartName="/ppt/media/image14.svg" ContentType="image/svg+xml"/>
  <Override PartName="/ppt/media/image16.svg" ContentType="image/svg+xml"/>
  <Override PartName="/ppt/media/image20.svg" ContentType="image/svg+xml"/>
  <Override PartName="/ppt/media/image22.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2.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8"/>
  </p:notesMasterIdLst>
  <p:sldIdLst>
    <p:sldId id="256" r:id="rId4"/>
    <p:sldId id="262" r:id="rId5"/>
    <p:sldId id="263" r:id="rId6"/>
    <p:sldId id="269" r:id="rId7"/>
    <p:sldId id="270" r:id="rId9"/>
    <p:sldId id="271" r:id="rId10"/>
    <p:sldId id="264" r:id="rId11"/>
    <p:sldId id="273" r:id="rId12"/>
    <p:sldId id="274" r:id="rId13"/>
    <p:sldId id="275" r:id="rId14"/>
    <p:sldId id="276" r:id="rId15"/>
    <p:sldId id="294" r:id="rId16"/>
    <p:sldId id="266" r:id="rId17"/>
    <p:sldId id="280" r:id="rId18"/>
    <p:sldId id="279" r:id="rId19"/>
    <p:sldId id="267" r:id="rId20"/>
    <p:sldId id="282" r:id="rId21"/>
    <p:sldId id="288" r:id="rId22"/>
    <p:sldId id="283" r:id="rId23"/>
    <p:sldId id="289" r:id="rId24"/>
    <p:sldId id="268" r:id="rId25"/>
    <p:sldId id="281" r:id="rId26"/>
    <p:sldId id="265" r:id="rId27"/>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guide id="1"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59"/>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gs" Target="tags/tag502.xml"/><Relationship Id="rId33" Type="http://schemas.openxmlformats.org/officeDocument/2006/relationships/customXml" Target="../customXml/item1.xml"/><Relationship Id="rId32" Type="http://schemas.openxmlformats.org/officeDocument/2006/relationships/customXmlProps" Target="../customXml/itemProps50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A7A4E5-3461-47CD-8351-C5E59F91E6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A7A4E5-3461-47CD-8351-C5E59F91E6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image" Target="../media/image1.png"/><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7" Type="http://schemas.openxmlformats.org/officeDocument/2006/relationships/tags" Target="../tags/tag134.xml"/><Relationship Id="rId66" Type="http://schemas.openxmlformats.org/officeDocument/2006/relationships/tags" Target="../tags/tag133.xml"/><Relationship Id="rId65" Type="http://schemas.openxmlformats.org/officeDocument/2006/relationships/tags" Target="../tags/tag132.xml"/><Relationship Id="rId64" Type="http://schemas.openxmlformats.org/officeDocument/2006/relationships/tags" Target="../tags/tag131.xml"/><Relationship Id="rId63" Type="http://schemas.openxmlformats.org/officeDocument/2006/relationships/tags" Target="../tags/tag130.xml"/><Relationship Id="rId62" Type="http://schemas.openxmlformats.org/officeDocument/2006/relationships/tags" Target="../tags/tag129.xml"/><Relationship Id="rId61" Type="http://schemas.openxmlformats.org/officeDocument/2006/relationships/tags" Target="../tags/tag128.xml"/><Relationship Id="rId60" Type="http://schemas.openxmlformats.org/officeDocument/2006/relationships/tags" Target="../tags/tag127.xml"/><Relationship Id="rId6" Type="http://schemas.openxmlformats.org/officeDocument/2006/relationships/tags" Target="../tags/tag73.xml"/><Relationship Id="rId59" Type="http://schemas.openxmlformats.org/officeDocument/2006/relationships/tags" Target="../tags/tag126.xml"/><Relationship Id="rId58" Type="http://schemas.openxmlformats.org/officeDocument/2006/relationships/tags" Target="../tags/tag125.xml"/><Relationship Id="rId57" Type="http://schemas.openxmlformats.org/officeDocument/2006/relationships/tags" Target="../tags/tag124.xml"/><Relationship Id="rId56" Type="http://schemas.openxmlformats.org/officeDocument/2006/relationships/tags" Target="../tags/tag123.xml"/><Relationship Id="rId55" Type="http://schemas.openxmlformats.org/officeDocument/2006/relationships/tags" Target="../tags/tag122.xml"/><Relationship Id="rId54" Type="http://schemas.openxmlformats.org/officeDocument/2006/relationships/tags" Target="../tags/tag121.xml"/><Relationship Id="rId53" Type="http://schemas.openxmlformats.org/officeDocument/2006/relationships/tags" Target="../tags/tag120.xml"/><Relationship Id="rId52" Type="http://schemas.openxmlformats.org/officeDocument/2006/relationships/tags" Target="../tags/tag119.xml"/><Relationship Id="rId51" Type="http://schemas.openxmlformats.org/officeDocument/2006/relationships/tags" Target="../tags/tag118.xml"/><Relationship Id="rId50" Type="http://schemas.openxmlformats.org/officeDocument/2006/relationships/tags" Target="../tags/tag117.xml"/><Relationship Id="rId5" Type="http://schemas.openxmlformats.org/officeDocument/2006/relationships/tags" Target="../tags/tag72.xml"/><Relationship Id="rId49" Type="http://schemas.openxmlformats.org/officeDocument/2006/relationships/tags" Target="../tags/tag116.xml"/><Relationship Id="rId48" Type="http://schemas.openxmlformats.org/officeDocument/2006/relationships/tags" Target="../tags/tag115.xml"/><Relationship Id="rId47" Type="http://schemas.openxmlformats.org/officeDocument/2006/relationships/tags" Target="../tags/tag114.xml"/><Relationship Id="rId46" Type="http://schemas.openxmlformats.org/officeDocument/2006/relationships/tags" Target="../tags/tag113.xml"/><Relationship Id="rId45" Type="http://schemas.openxmlformats.org/officeDocument/2006/relationships/tags" Target="../tags/tag112.xml"/><Relationship Id="rId44" Type="http://schemas.openxmlformats.org/officeDocument/2006/relationships/tags" Target="../tags/tag111.xml"/><Relationship Id="rId43" Type="http://schemas.openxmlformats.org/officeDocument/2006/relationships/tags" Target="../tags/tag110.xml"/><Relationship Id="rId42" Type="http://schemas.openxmlformats.org/officeDocument/2006/relationships/tags" Target="../tags/tag109.xml"/><Relationship Id="rId41" Type="http://schemas.openxmlformats.org/officeDocument/2006/relationships/tags" Target="../tags/tag108.xml"/><Relationship Id="rId40" Type="http://schemas.openxmlformats.org/officeDocument/2006/relationships/tags" Target="../tags/tag107.xml"/><Relationship Id="rId4" Type="http://schemas.openxmlformats.org/officeDocument/2006/relationships/image" Target="../media/image4.svg"/><Relationship Id="rId39" Type="http://schemas.openxmlformats.org/officeDocument/2006/relationships/tags" Target="../tags/tag106.xml"/><Relationship Id="rId38" Type="http://schemas.openxmlformats.org/officeDocument/2006/relationships/tags" Target="../tags/tag105.xml"/><Relationship Id="rId37" Type="http://schemas.openxmlformats.org/officeDocument/2006/relationships/tags" Target="../tags/tag104.xml"/><Relationship Id="rId36" Type="http://schemas.openxmlformats.org/officeDocument/2006/relationships/tags" Target="../tags/tag103.xml"/><Relationship Id="rId35" Type="http://schemas.openxmlformats.org/officeDocument/2006/relationships/tags" Target="../tags/tag102.xml"/><Relationship Id="rId34" Type="http://schemas.openxmlformats.org/officeDocument/2006/relationships/tags" Target="../tags/tag101.xml"/><Relationship Id="rId33" Type="http://schemas.openxmlformats.org/officeDocument/2006/relationships/tags" Target="../tags/tag100.xml"/><Relationship Id="rId32" Type="http://schemas.openxmlformats.org/officeDocument/2006/relationships/tags" Target="../tags/tag99.xml"/><Relationship Id="rId31" Type="http://schemas.openxmlformats.org/officeDocument/2006/relationships/tags" Target="../tags/tag98.xml"/><Relationship Id="rId30" Type="http://schemas.openxmlformats.org/officeDocument/2006/relationships/tags" Target="../tags/tag97.xml"/><Relationship Id="rId3" Type="http://schemas.openxmlformats.org/officeDocument/2006/relationships/image" Target="../media/image3.png"/><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71.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3" Type="http://schemas.openxmlformats.org/officeDocument/2006/relationships/tags" Target="../tags/tag171.xml"/><Relationship Id="rId32" Type="http://schemas.openxmlformats.org/officeDocument/2006/relationships/tags" Target="../tags/tag170.xml"/><Relationship Id="rId31" Type="http://schemas.openxmlformats.org/officeDocument/2006/relationships/tags" Target="../tags/tag169.xml"/><Relationship Id="rId30" Type="http://schemas.openxmlformats.org/officeDocument/2006/relationships/tags" Target="../tags/tag168.xml"/><Relationship Id="rId3" Type="http://schemas.openxmlformats.org/officeDocument/2006/relationships/tags" Target="../tags/tag141.xml"/><Relationship Id="rId29" Type="http://schemas.openxmlformats.org/officeDocument/2006/relationships/tags" Target="../tags/tag167.xml"/><Relationship Id="rId28" Type="http://schemas.openxmlformats.org/officeDocument/2006/relationships/tags" Target="../tags/tag166.xml"/><Relationship Id="rId27" Type="http://schemas.openxmlformats.org/officeDocument/2006/relationships/tags" Target="../tags/tag165.xml"/><Relationship Id="rId26" Type="http://schemas.openxmlformats.org/officeDocument/2006/relationships/tags" Target="../tags/tag164.xml"/><Relationship Id="rId25" Type="http://schemas.openxmlformats.org/officeDocument/2006/relationships/tags" Target="../tags/tag163.xml"/><Relationship Id="rId24" Type="http://schemas.openxmlformats.org/officeDocument/2006/relationships/tags" Target="../tags/tag162.xml"/><Relationship Id="rId23" Type="http://schemas.openxmlformats.org/officeDocument/2006/relationships/tags" Target="../tags/tag161.xml"/><Relationship Id="rId22" Type="http://schemas.openxmlformats.org/officeDocument/2006/relationships/tags" Target="../tags/tag160.xml"/><Relationship Id="rId21" Type="http://schemas.openxmlformats.org/officeDocument/2006/relationships/tags" Target="../tags/tag159.xml"/><Relationship Id="rId20" Type="http://schemas.openxmlformats.org/officeDocument/2006/relationships/tags" Target="../tags/tag158.xml"/><Relationship Id="rId2" Type="http://schemas.openxmlformats.org/officeDocument/2006/relationships/tags" Target="../tags/tag140.xml"/><Relationship Id="rId19" Type="http://schemas.openxmlformats.org/officeDocument/2006/relationships/tags" Target="../tags/tag157.xml"/><Relationship Id="rId18" Type="http://schemas.openxmlformats.org/officeDocument/2006/relationships/tags" Target="../tags/tag156.xml"/><Relationship Id="rId17" Type="http://schemas.openxmlformats.org/officeDocument/2006/relationships/tags" Target="../tags/tag155.xml"/><Relationship Id="rId16" Type="http://schemas.openxmlformats.org/officeDocument/2006/relationships/tags" Target="../tags/tag154.xml"/><Relationship Id="rId15" Type="http://schemas.openxmlformats.org/officeDocument/2006/relationships/tags" Target="../tags/tag153.xml"/><Relationship Id="rId14" Type="http://schemas.openxmlformats.org/officeDocument/2006/relationships/tags" Target="../tags/tag152.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34" Type="http://schemas.openxmlformats.org/officeDocument/2006/relationships/tags" Target="../tags/tag204.xml"/><Relationship Id="rId33" Type="http://schemas.openxmlformats.org/officeDocument/2006/relationships/tags" Target="../tags/tag203.xml"/><Relationship Id="rId32" Type="http://schemas.openxmlformats.org/officeDocument/2006/relationships/tags" Target="../tags/tag202.xml"/><Relationship Id="rId31" Type="http://schemas.openxmlformats.org/officeDocument/2006/relationships/tags" Target="../tags/tag201.xml"/><Relationship Id="rId30" Type="http://schemas.openxmlformats.org/officeDocument/2006/relationships/tags" Target="../tags/tag200.xml"/><Relationship Id="rId3" Type="http://schemas.openxmlformats.org/officeDocument/2006/relationships/tags" Target="../tags/tag173.xml"/><Relationship Id="rId29" Type="http://schemas.openxmlformats.org/officeDocument/2006/relationships/tags" Target="../tags/tag199.xml"/><Relationship Id="rId28" Type="http://schemas.openxmlformats.org/officeDocument/2006/relationships/tags" Target="../tags/tag198.xml"/><Relationship Id="rId27" Type="http://schemas.openxmlformats.org/officeDocument/2006/relationships/tags" Target="../tags/tag197.xml"/><Relationship Id="rId26" Type="http://schemas.openxmlformats.org/officeDocument/2006/relationships/tags" Target="../tags/tag196.xml"/><Relationship Id="rId25" Type="http://schemas.openxmlformats.org/officeDocument/2006/relationships/tags" Target="../tags/tag195.xml"/><Relationship Id="rId24" Type="http://schemas.openxmlformats.org/officeDocument/2006/relationships/tags" Target="../tags/tag194.xml"/><Relationship Id="rId23" Type="http://schemas.openxmlformats.org/officeDocument/2006/relationships/tags" Target="../tags/tag193.xml"/><Relationship Id="rId22" Type="http://schemas.openxmlformats.org/officeDocument/2006/relationships/tags" Target="../tags/tag192.xml"/><Relationship Id="rId21" Type="http://schemas.openxmlformats.org/officeDocument/2006/relationships/tags" Target="../tags/tag191.xml"/><Relationship Id="rId20" Type="http://schemas.openxmlformats.org/officeDocument/2006/relationships/tags" Target="../tags/tag190.xml"/><Relationship Id="rId2" Type="http://schemas.openxmlformats.org/officeDocument/2006/relationships/tags" Target="../tags/tag172.xml"/><Relationship Id="rId19" Type="http://schemas.openxmlformats.org/officeDocument/2006/relationships/tags" Target="../tags/tag189.xml"/><Relationship Id="rId18" Type="http://schemas.openxmlformats.org/officeDocument/2006/relationships/tags" Target="../tags/tag188.xml"/><Relationship Id="rId17" Type="http://schemas.openxmlformats.org/officeDocument/2006/relationships/tags" Target="../tags/tag187.xml"/><Relationship Id="rId16" Type="http://schemas.openxmlformats.org/officeDocument/2006/relationships/tags" Target="../tags/tag186.xml"/><Relationship Id="rId15" Type="http://schemas.openxmlformats.org/officeDocument/2006/relationships/tags" Target="../tags/tag185.xml"/><Relationship Id="rId14" Type="http://schemas.openxmlformats.org/officeDocument/2006/relationships/tags" Target="../tags/tag184.xml"/><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0" Type="http://schemas.openxmlformats.org/officeDocument/2006/relationships/tags" Target="../tags/tag271.xml"/><Relationship Id="rId4" Type="http://schemas.openxmlformats.org/officeDocument/2006/relationships/image" Target="../media/image6.svg"/><Relationship Id="rId39" Type="http://schemas.openxmlformats.org/officeDocument/2006/relationships/tags" Target="../tags/tag270.xml"/><Relationship Id="rId38" Type="http://schemas.openxmlformats.org/officeDocument/2006/relationships/tags" Target="../tags/tag269.xml"/><Relationship Id="rId37" Type="http://schemas.openxmlformats.org/officeDocument/2006/relationships/tags" Target="../tags/tag268.xml"/><Relationship Id="rId36" Type="http://schemas.openxmlformats.org/officeDocument/2006/relationships/tags" Target="../tags/tag267.xml"/><Relationship Id="rId35" Type="http://schemas.openxmlformats.org/officeDocument/2006/relationships/tags" Target="../tags/tag266.xml"/><Relationship Id="rId34" Type="http://schemas.openxmlformats.org/officeDocument/2006/relationships/tags" Target="../tags/tag265.xml"/><Relationship Id="rId33" Type="http://schemas.openxmlformats.org/officeDocument/2006/relationships/tags" Target="../tags/tag264.xml"/><Relationship Id="rId32" Type="http://schemas.openxmlformats.org/officeDocument/2006/relationships/tags" Target="../tags/tag263.xml"/><Relationship Id="rId31" Type="http://schemas.openxmlformats.org/officeDocument/2006/relationships/tags" Target="../tags/tag262.xml"/><Relationship Id="rId30" Type="http://schemas.openxmlformats.org/officeDocument/2006/relationships/tags" Target="../tags/tag261.xml"/><Relationship Id="rId3" Type="http://schemas.openxmlformats.org/officeDocument/2006/relationships/image" Target="../media/image5.png"/><Relationship Id="rId29" Type="http://schemas.openxmlformats.org/officeDocument/2006/relationships/tags" Target="../tags/tag260.xml"/><Relationship Id="rId28" Type="http://schemas.openxmlformats.org/officeDocument/2006/relationships/tags" Target="../tags/tag259.xml"/><Relationship Id="rId27" Type="http://schemas.openxmlformats.org/officeDocument/2006/relationships/tags" Target="../tags/tag258.xml"/><Relationship Id="rId26" Type="http://schemas.openxmlformats.org/officeDocument/2006/relationships/tags" Target="../tags/tag257.xml"/><Relationship Id="rId25" Type="http://schemas.openxmlformats.org/officeDocument/2006/relationships/tags" Target="../tags/tag256.xml"/><Relationship Id="rId24" Type="http://schemas.openxmlformats.org/officeDocument/2006/relationships/tags" Target="../tags/tag255.xml"/><Relationship Id="rId23" Type="http://schemas.openxmlformats.org/officeDocument/2006/relationships/tags" Target="../tags/tag254.xml"/><Relationship Id="rId22" Type="http://schemas.openxmlformats.org/officeDocument/2006/relationships/tags" Target="../tags/tag253.xml"/><Relationship Id="rId21" Type="http://schemas.openxmlformats.org/officeDocument/2006/relationships/tags" Target="../tags/tag252.xml"/><Relationship Id="rId20" Type="http://schemas.openxmlformats.org/officeDocument/2006/relationships/tags" Target="../tags/tag251.xml"/><Relationship Id="rId2" Type="http://schemas.openxmlformats.org/officeDocument/2006/relationships/tags" Target="../tags/tag235.xml"/><Relationship Id="rId19" Type="http://schemas.openxmlformats.org/officeDocument/2006/relationships/tags" Target="../tags/tag250.xml"/><Relationship Id="rId18" Type="http://schemas.openxmlformats.org/officeDocument/2006/relationships/tags" Target="../tags/tag249.xml"/><Relationship Id="rId17" Type="http://schemas.openxmlformats.org/officeDocument/2006/relationships/tags" Target="../tags/tag248.xml"/><Relationship Id="rId16" Type="http://schemas.openxmlformats.org/officeDocument/2006/relationships/tags" Target="../tags/tag247.xml"/><Relationship Id="rId15" Type="http://schemas.openxmlformats.org/officeDocument/2006/relationships/tags" Target="../tags/tag246.xml"/><Relationship Id="rId14" Type="http://schemas.openxmlformats.org/officeDocument/2006/relationships/tags" Target="../tags/tag245.xml"/><Relationship Id="rId13" Type="http://schemas.openxmlformats.org/officeDocument/2006/relationships/tags" Target="../tags/tag244.xml"/><Relationship Id="rId12" Type="http://schemas.openxmlformats.org/officeDocument/2006/relationships/tags" Target="../tags/tag243.xml"/><Relationship Id="rId11" Type="http://schemas.openxmlformats.org/officeDocument/2006/relationships/tags" Target="../tags/tag242.xml"/><Relationship Id="rId10" Type="http://schemas.openxmlformats.org/officeDocument/2006/relationships/tags" Target="../tags/tag24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2.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11"/>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3938588"/>
            <a:ext cx="121920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custDataLst>
              <p:tags r:id="rId4"/>
            </p:custDataLst>
          </p:nvPr>
        </p:nvCxnSpPr>
        <p:spPr>
          <a:xfrm flipH="1">
            <a:off x="0" y="2298700"/>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custDataLst>
              <p:tags r:id="rId5"/>
            </p:custDataLst>
          </p:nvPr>
        </p:nvCxnSpPr>
        <p:spPr>
          <a:xfrm flipH="1" flipV="1">
            <a:off x="9605963" y="2298700"/>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矩形: 圆角 6"/>
          <p:cNvSpPr/>
          <p:nvPr>
            <p:custDataLst>
              <p:tags r:id="rId6"/>
            </p:custDataLst>
          </p:nvPr>
        </p:nvSpPr>
        <p:spPr>
          <a:xfrm>
            <a:off x="4900613" y="752475"/>
            <a:ext cx="2390775" cy="75565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2" name="标题 1"/>
          <p:cNvSpPr>
            <a:spLocks noGrp="1"/>
          </p:cNvSpPr>
          <p:nvPr>
            <p:ph type="ctrTitle" hasCustomPrompt="1"/>
            <p:custDataLst>
              <p:tags r:id="rId7"/>
            </p:custDataLst>
          </p:nvPr>
        </p:nvSpPr>
        <p:spPr>
          <a:xfrm>
            <a:off x="2495600" y="1826578"/>
            <a:ext cx="7200800" cy="949878"/>
          </a:xfrm>
        </p:spPr>
        <p:txBody>
          <a:bodyPr>
            <a:normAutofit/>
          </a:bodyPr>
          <a:lstStyle>
            <a:lvl1pPr algn="ctr">
              <a:defRPr sz="4800" b="0">
                <a:solidFill>
                  <a:schemeClr val="tx2"/>
                </a:solidFill>
                <a:effectLst/>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8"/>
            </p:custDataLst>
          </p:nvPr>
        </p:nvSpPr>
        <p:spPr>
          <a:xfrm>
            <a:off x="2495600" y="2826092"/>
            <a:ext cx="7200800" cy="465746"/>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8" name="日期占位符 3"/>
          <p:cNvSpPr>
            <a:spLocks noGrp="1"/>
          </p:cNvSpPr>
          <p:nvPr>
            <p:ph type="dt" sz="half" idx="10"/>
            <p:custDataLst>
              <p:tags r:id="rId9"/>
            </p:custDataLst>
          </p:nvPr>
        </p:nvSpPr>
        <p:spPr/>
        <p:txBody>
          <a:bodyPr/>
          <a:lstStyle>
            <a:lvl1pPr>
              <a:defRPr/>
            </a:lvl1pPr>
          </a:lstStyle>
          <a:p>
            <a:fld id="{D997B5FA-0921-464F-AAE1-844C04324D75}" type="datetimeFigureOut">
              <a:rPr lang="zh-CN" altLang="en-US" smtClean="0"/>
            </a:fld>
            <a:endParaRPr lang="zh-CN" altLang="en-US"/>
          </a:p>
        </p:txBody>
      </p:sp>
      <p:sp>
        <p:nvSpPr>
          <p:cNvPr id="9" name="页脚占位符 4"/>
          <p:cNvSpPr>
            <a:spLocks noGrp="1"/>
          </p:cNvSpPr>
          <p:nvPr>
            <p:ph type="ftr" sz="quarter" idx="11"/>
            <p:custDataLst>
              <p:tags r:id="rId10"/>
            </p:custDataLst>
          </p:nvPr>
        </p:nvSpPr>
        <p:spPr/>
        <p:txBody>
          <a:bodyPr/>
          <a:lstStyle>
            <a:lvl1pPr>
              <a:defRPr/>
            </a:lvl1pPr>
          </a:lstStyle>
          <a:p>
            <a:endParaRPr lang="zh-CN" altLang="en-US"/>
          </a:p>
        </p:txBody>
      </p:sp>
      <p:sp>
        <p:nvSpPr>
          <p:cNvPr id="10" name="灯片编号占位符 5"/>
          <p:cNvSpPr>
            <a:spLocks noGrp="1"/>
          </p:cNvSpPr>
          <p:nvPr>
            <p:ph type="sldNum" sz="quarter" idx="12"/>
            <p:custDataLst>
              <p:tags r:id="rId11"/>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pPr>
              <a:defRPr/>
            </a:pPr>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pPr>
              <a:defRPr/>
            </a:pPr>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pPr>
              <a:defRPr/>
            </a:pPr>
            <a:fld id="{CC923ED0-9AC0-4F34-ABCA-4B6795D6D0AB}" type="slidenum">
              <a:rPr lang="zh-CN" altLang="en-US"/>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3" name="图片 9"/>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3938588"/>
            <a:ext cx="121920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连接符 3"/>
          <p:cNvCxnSpPr/>
          <p:nvPr>
            <p:custDataLst>
              <p:tags r:id="rId4"/>
            </p:custDataLst>
          </p:nvPr>
        </p:nvCxnSpPr>
        <p:spPr>
          <a:xfrm flipH="1">
            <a:off x="0" y="2995613"/>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custDataLst>
              <p:tags r:id="rId5"/>
            </p:custDataLst>
          </p:nvPr>
        </p:nvCxnSpPr>
        <p:spPr>
          <a:xfrm flipH="1" flipV="1">
            <a:off x="9605963" y="2995613"/>
            <a:ext cx="258762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6"/>
            </p:custDataLst>
          </p:nvPr>
        </p:nvSpPr>
        <p:spPr>
          <a:xfrm>
            <a:off x="2726808" y="2313806"/>
            <a:ext cx="6738385" cy="1448117"/>
          </a:xfrm>
        </p:spPr>
        <p:txBody>
          <a:bodyPr rIns="25400" rtlCol="0" anchor="ctr">
            <a:noAutofit/>
          </a:bodyPr>
          <a:lstStyle>
            <a:lvl1pPr marL="0" marR="0" algn="ctr" defTabSz="914400" rtl="0" eaLnBrk="1" fontAlgn="auto" latinLnBrk="0" hangingPunct="1">
              <a:lnSpc>
                <a:spcPct val="100000"/>
              </a:lnSpc>
              <a:buNone/>
              <a:defRPr kumimoji="0" lang="zh-CN" altLang="en-US" sz="6000" b="0" i="0" u="none" strike="noStrike" kern="1200" cap="none" spc="600" normalizeH="0" baseline="0" noProof="1" dirty="0">
                <a:solidFill>
                  <a:schemeClr val="tx2"/>
                </a:solidFill>
                <a:uFillTx/>
                <a:latin typeface="微软雅黑" panose="020B0503020204020204" charset="-122"/>
                <a:ea typeface="微软雅黑" panose="020B0503020204020204" charset="-122"/>
                <a:cs typeface="+mj-cs"/>
                <a:sym typeface="+mn-ea"/>
              </a:defRPr>
            </a:lvl1pPr>
          </a:lstStyle>
          <a:p>
            <a:pPr lvl="0"/>
            <a:r>
              <a:rPr noProof="1">
                <a:sym typeface="+mn-ea"/>
              </a:rPr>
              <a:t>编辑标题</a:t>
            </a:r>
            <a:endParaRPr noProof="1">
              <a:sym typeface="+mn-ea"/>
            </a:endParaRPr>
          </a:p>
        </p:txBody>
      </p:sp>
      <p:sp>
        <p:nvSpPr>
          <p:cNvPr id="6" name="日期占位符 2"/>
          <p:cNvSpPr>
            <a:spLocks noGrp="1"/>
          </p:cNvSpPr>
          <p:nvPr>
            <p:ph type="dt" sz="half" idx="10"/>
            <p:custDataLst>
              <p:tags r:id="rId7"/>
            </p:custDataLst>
          </p:nvPr>
        </p:nvSpPr>
        <p:spPr/>
        <p:txBody>
          <a:bodyPr/>
          <a:lstStyle>
            <a:lvl1pPr>
              <a:defRPr/>
            </a:lvl1pPr>
          </a:lstStyle>
          <a:p>
            <a:pPr>
              <a:defRPr/>
            </a:pPr>
            <a:endParaRPr lang="zh-CN" altLang="en-US"/>
          </a:p>
        </p:txBody>
      </p:sp>
      <p:sp>
        <p:nvSpPr>
          <p:cNvPr id="7" name="页脚占位符 3"/>
          <p:cNvSpPr>
            <a:spLocks noGrp="1"/>
          </p:cNvSpPr>
          <p:nvPr>
            <p:ph type="ftr" sz="quarter" idx="11"/>
            <p:custDataLst>
              <p:tags r:id="rId8"/>
            </p:custDataLst>
          </p:nvPr>
        </p:nvSpPr>
        <p:spPr/>
        <p:txBody>
          <a:bodyPr/>
          <a:lstStyle>
            <a:lvl1pPr>
              <a:defRPr/>
            </a:lvl1pPr>
          </a:lstStyle>
          <a:p>
            <a:pPr>
              <a:defRPr/>
            </a:pPr>
            <a:endParaRPr lang="zh-CN" altLang="en-US"/>
          </a:p>
        </p:txBody>
      </p:sp>
      <p:sp>
        <p:nvSpPr>
          <p:cNvPr id="8" name="灯片编号占位符 4"/>
          <p:cNvSpPr>
            <a:spLocks noGrp="1"/>
          </p:cNvSpPr>
          <p:nvPr>
            <p:ph type="sldNum" sz="quarter" idx="12"/>
            <p:custDataLst>
              <p:tags r:id="rId9"/>
            </p:custDataLst>
          </p:nvPr>
        </p:nvSpPr>
        <p:spPr/>
        <p:txBody>
          <a:bodyPr/>
          <a:lstStyle>
            <a:lvl1pPr>
              <a:defRPr/>
            </a:lvl1pPr>
          </a:lstStyle>
          <a:p>
            <a:pPr>
              <a:defRPr/>
            </a:pPr>
            <a:fld id="{3D74DE4A-AF88-4CC7-8A46-288F8CD57ECB}" type="slidenum">
              <a:rPr lang="zh-CN" altLang="en-US"/>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8" name="VCG41N1266076819"/>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313764" y="0"/>
            <a:ext cx="1888015" cy="3047113"/>
          </a:xfrm>
          <a:prstGeom prst="rect">
            <a:avLst/>
          </a:prstGeom>
        </p:spPr>
      </p:pic>
      <p:cxnSp>
        <p:nvCxnSpPr>
          <p:cNvPr id="9" name="直接连接符 8"/>
          <p:cNvCxnSpPr/>
          <p:nvPr userDrawn="1">
            <p:custDataLst>
              <p:tags r:id="rId5"/>
            </p:custDataLst>
          </p:nvPr>
        </p:nvCxnSpPr>
        <p:spPr>
          <a:xfrm>
            <a:off x="558800" y="6527800"/>
            <a:ext cx="95631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任意多边形: 形状 10"/>
          <p:cNvSpPr/>
          <p:nvPr userDrawn="1">
            <p:custDataLst>
              <p:tags r:id="rId6"/>
            </p:custDataLst>
          </p:nvPr>
        </p:nvSpPr>
        <p:spPr>
          <a:xfrm>
            <a:off x="9924197" y="4948805"/>
            <a:ext cx="1886803" cy="1911735"/>
          </a:xfrm>
          <a:custGeom>
            <a:avLst/>
            <a:gdLst>
              <a:gd name="connsiteX0" fmla="*/ 1924435 w 1924435"/>
              <a:gd name="connsiteY0" fmla="*/ 1924435 h 1924435"/>
              <a:gd name="connsiteX1" fmla="*/ 0 w 1924435"/>
              <a:gd name="connsiteY1" fmla="*/ 1924435 h 1924435"/>
              <a:gd name="connsiteX2" fmla="*/ 0 w 1924435"/>
              <a:gd name="connsiteY2" fmla="*/ 962218 h 1924435"/>
              <a:gd name="connsiteX3" fmla="*/ 962218 w 1924435"/>
              <a:gd name="connsiteY3" fmla="*/ 0 h 1924435"/>
              <a:gd name="connsiteX4" fmla="*/ 962218 w 1924435"/>
              <a:gd name="connsiteY4" fmla="*/ 0 h 1924435"/>
              <a:gd name="connsiteX5" fmla="*/ 1924435 w 1924435"/>
              <a:gd name="connsiteY5" fmla="*/ 962218 h 1924435"/>
              <a:gd name="connsiteX6" fmla="*/ 1924435 w 1924435"/>
              <a:gd name="connsiteY6" fmla="*/ 1924435 h 19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435" h="1924435">
                <a:moveTo>
                  <a:pt x="1924435" y="1924435"/>
                </a:moveTo>
                <a:lnTo>
                  <a:pt x="0" y="1924435"/>
                </a:lnTo>
                <a:lnTo>
                  <a:pt x="0" y="962218"/>
                </a:lnTo>
                <a:cubicBezTo>
                  <a:pt x="0" y="430944"/>
                  <a:pt x="430944" y="0"/>
                  <a:pt x="962218" y="0"/>
                </a:cubicBezTo>
                <a:lnTo>
                  <a:pt x="962218" y="0"/>
                </a:lnTo>
                <a:cubicBezTo>
                  <a:pt x="1493491" y="0"/>
                  <a:pt x="1924435" y="430944"/>
                  <a:pt x="1924435" y="962218"/>
                </a:cubicBezTo>
                <a:lnTo>
                  <a:pt x="1924435" y="1924435"/>
                </a:ln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2" name="任意多边形: 形状 11"/>
          <p:cNvSpPr/>
          <p:nvPr userDrawn="1">
            <p:custDataLst>
              <p:tags r:id="rId7"/>
            </p:custDataLst>
          </p:nvPr>
        </p:nvSpPr>
        <p:spPr>
          <a:xfrm>
            <a:off x="0" y="5696299"/>
            <a:ext cx="1161701" cy="1161701"/>
          </a:xfrm>
          <a:custGeom>
            <a:avLst/>
            <a:gdLst>
              <a:gd name="connsiteX0" fmla="*/ 1161702 w 1161701"/>
              <a:gd name="connsiteY0" fmla="*/ 1161702 h 1161701"/>
              <a:gd name="connsiteX1" fmla="*/ 0 w 1161701"/>
              <a:gd name="connsiteY1" fmla="*/ 1161702 h 1161701"/>
              <a:gd name="connsiteX2" fmla="*/ 0 w 1161701"/>
              <a:gd name="connsiteY2" fmla="*/ 0 h 1161701"/>
              <a:gd name="connsiteX3" fmla="*/ 0 w 1161701"/>
              <a:gd name="connsiteY3" fmla="*/ 0 h 1161701"/>
              <a:gd name="connsiteX4" fmla="*/ 1161702 w 1161701"/>
              <a:gd name="connsiteY4" fmla="*/ 1161702 h 1161701"/>
              <a:gd name="connsiteX5" fmla="*/ 1161702 w 1161701"/>
              <a:gd name="connsiteY5" fmla="*/ 1161702 h 1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701" h="1161701">
                <a:moveTo>
                  <a:pt x="1161702" y="1161702"/>
                </a:moveTo>
                <a:lnTo>
                  <a:pt x="0" y="1161702"/>
                </a:lnTo>
                <a:lnTo>
                  <a:pt x="0" y="0"/>
                </a:lnTo>
                <a:lnTo>
                  <a:pt x="0" y="0"/>
                </a:lnTo>
                <a:cubicBezTo>
                  <a:pt x="641576" y="0"/>
                  <a:pt x="1161702" y="520126"/>
                  <a:pt x="1161702" y="1161702"/>
                </a:cubicBezTo>
                <a:lnTo>
                  <a:pt x="1161702" y="1161702"/>
                </a:lnTo>
                <a:close/>
              </a:path>
            </a:pathLst>
          </a:custGeom>
          <a:solidFill>
            <a:schemeClr val="accent6"/>
          </a:solidFill>
          <a:ln w="2934" cap="flat">
            <a:noFill/>
            <a:prstDash val="solid"/>
            <a:miter/>
          </a:ln>
        </p:spPr>
        <p:txBody>
          <a:bodyPr rtlCol="0" anchor="ctr"/>
          <a:lstStyle/>
          <a:p>
            <a:endParaRPr lang="zh-CN" altLang="en-US"/>
          </a:p>
        </p:txBody>
      </p:sp>
      <p:sp>
        <p:nvSpPr>
          <p:cNvPr id="13" name="任意多边形: 形状 12"/>
          <p:cNvSpPr/>
          <p:nvPr userDrawn="1">
            <p:custDataLst>
              <p:tags r:id="rId8"/>
            </p:custDataLst>
          </p:nvPr>
        </p:nvSpPr>
        <p:spPr>
          <a:xfrm>
            <a:off x="866592" y="4689266"/>
            <a:ext cx="1515694" cy="757847"/>
          </a:xfrm>
          <a:custGeom>
            <a:avLst/>
            <a:gdLst>
              <a:gd name="connsiteX0" fmla="*/ 938749 w 1877497"/>
              <a:gd name="connsiteY0" fmla="*/ 938749 h 938748"/>
              <a:gd name="connsiteX1" fmla="*/ 1877498 w 1877497"/>
              <a:gd name="connsiteY1" fmla="*/ 0 h 938748"/>
              <a:gd name="connsiteX2" fmla="*/ 0 w 1877497"/>
              <a:gd name="connsiteY2" fmla="*/ 0 h 938748"/>
              <a:gd name="connsiteX3" fmla="*/ 938749 w 1877497"/>
              <a:gd name="connsiteY3" fmla="*/ 938749 h 938748"/>
            </a:gdLst>
            <a:ahLst/>
            <a:cxnLst>
              <a:cxn ang="0">
                <a:pos x="connsiteX0" y="connsiteY0"/>
              </a:cxn>
              <a:cxn ang="0">
                <a:pos x="connsiteX1" y="connsiteY1"/>
              </a:cxn>
              <a:cxn ang="0">
                <a:pos x="connsiteX2" y="connsiteY2"/>
              </a:cxn>
              <a:cxn ang="0">
                <a:pos x="connsiteX3" y="connsiteY3"/>
              </a:cxn>
            </a:cxnLst>
            <a:rect l="l" t="t" r="r" b="b"/>
            <a:pathLst>
              <a:path w="1877497" h="938748">
                <a:moveTo>
                  <a:pt x="938749" y="938749"/>
                </a:moveTo>
                <a:cubicBezTo>
                  <a:pt x="1457114" y="938749"/>
                  <a:pt x="1877498" y="518366"/>
                  <a:pt x="1877498" y="0"/>
                </a:cubicBezTo>
                <a:lnTo>
                  <a:pt x="0" y="0"/>
                </a:lnTo>
                <a:cubicBezTo>
                  <a:pt x="0" y="518366"/>
                  <a:pt x="420383" y="938749"/>
                  <a:pt x="938749" y="938749"/>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6" name="任意多边形: 形状 15"/>
          <p:cNvSpPr/>
          <p:nvPr userDrawn="1">
            <p:custDataLst>
              <p:tags r:id="rId9"/>
            </p:custDataLst>
          </p:nvPr>
        </p:nvSpPr>
        <p:spPr>
          <a:xfrm>
            <a:off x="762000" y="4178300"/>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17" name="任意多边形: 形状 16"/>
          <p:cNvSpPr/>
          <p:nvPr userDrawn="1">
            <p:custDataLst>
              <p:tags r:id="rId10"/>
            </p:custDataLst>
          </p:nvPr>
        </p:nvSpPr>
        <p:spPr>
          <a:xfrm>
            <a:off x="900430" y="4178300"/>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19" name="任意多边形: 形状 18"/>
          <p:cNvSpPr/>
          <p:nvPr userDrawn="1">
            <p:custDataLst>
              <p:tags r:id="rId11"/>
            </p:custDataLst>
          </p:nvPr>
        </p:nvSpPr>
        <p:spPr>
          <a:xfrm>
            <a:off x="1038225" y="41783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1" name="任意多边形: 形状 20"/>
          <p:cNvSpPr/>
          <p:nvPr userDrawn="1">
            <p:custDataLst>
              <p:tags r:id="rId12"/>
            </p:custDataLst>
          </p:nvPr>
        </p:nvSpPr>
        <p:spPr>
          <a:xfrm>
            <a:off x="1176655" y="41783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2" name="任意多边形: 形状 21"/>
          <p:cNvSpPr/>
          <p:nvPr userDrawn="1">
            <p:custDataLst>
              <p:tags r:id="rId13"/>
            </p:custDataLst>
          </p:nvPr>
        </p:nvSpPr>
        <p:spPr>
          <a:xfrm>
            <a:off x="1315085" y="41783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3" name="任意多边形: 形状 22"/>
          <p:cNvSpPr/>
          <p:nvPr userDrawn="1">
            <p:custDataLst>
              <p:tags r:id="rId14"/>
            </p:custDataLst>
          </p:nvPr>
        </p:nvSpPr>
        <p:spPr>
          <a:xfrm>
            <a:off x="1453515" y="41783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5" name="任意多边形: 形状 24"/>
          <p:cNvSpPr/>
          <p:nvPr userDrawn="1">
            <p:custDataLst>
              <p:tags r:id="rId15"/>
            </p:custDataLst>
          </p:nvPr>
        </p:nvSpPr>
        <p:spPr>
          <a:xfrm>
            <a:off x="762000" y="4445000"/>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6" name="任意多边形: 形状 25"/>
          <p:cNvSpPr/>
          <p:nvPr userDrawn="1">
            <p:custDataLst>
              <p:tags r:id="rId16"/>
            </p:custDataLst>
          </p:nvPr>
        </p:nvSpPr>
        <p:spPr>
          <a:xfrm>
            <a:off x="900430" y="4445000"/>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7" name="任意多边形: 形状 26"/>
          <p:cNvSpPr/>
          <p:nvPr userDrawn="1">
            <p:custDataLst>
              <p:tags r:id="rId17"/>
            </p:custDataLst>
          </p:nvPr>
        </p:nvSpPr>
        <p:spPr>
          <a:xfrm>
            <a:off x="1038225" y="44450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8" name="任意多边形: 形状 27"/>
          <p:cNvSpPr/>
          <p:nvPr userDrawn="1">
            <p:custDataLst>
              <p:tags r:id="rId18"/>
            </p:custDataLst>
          </p:nvPr>
        </p:nvSpPr>
        <p:spPr>
          <a:xfrm>
            <a:off x="1176655" y="44450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9" name="任意多边形: 形状 28"/>
          <p:cNvSpPr/>
          <p:nvPr userDrawn="1">
            <p:custDataLst>
              <p:tags r:id="rId19"/>
            </p:custDataLst>
          </p:nvPr>
        </p:nvSpPr>
        <p:spPr>
          <a:xfrm>
            <a:off x="1315085" y="44450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0" name="任意多边形: 形状 29"/>
          <p:cNvSpPr/>
          <p:nvPr userDrawn="1">
            <p:custDataLst>
              <p:tags r:id="rId20"/>
            </p:custDataLst>
          </p:nvPr>
        </p:nvSpPr>
        <p:spPr>
          <a:xfrm>
            <a:off x="1453515" y="4445000"/>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1" name="任意多边形: 形状 30"/>
          <p:cNvSpPr/>
          <p:nvPr userDrawn="1">
            <p:custDataLst>
              <p:tags r:id="rId21"/>
            </p:custDataLst>
          </p:nvPr>
        </p:nvSpPr>
        <p:spPr>
          <a:xfrm>
            <a:off x="762000" y="4711065"/>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2" name="任意多边形: 形状 31"/>
          <p:cNvSpPr/>
          <p:nvPr userDrawn="1">
            <p:custDataLst>
              <p:tags r:id="rId22"/>
            </p:custDataLst>
          </p:nvPr>
        </p:nvSpPr>
        <p:spPr>
          <a:xfrm>
            <a:off x="900430" y="4711065"/>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3" name="任意多边形: 形状 32"/>
          <p:cNvSpPr/>
          <p:nvPr userDrawn="1">
            <p:custDataLst>
              <p:tags r:id="rId23"/>
            </p:custDataLst>
          </p:nvPr>
        </p:nvSpPr>
        <p:spPr>
          <a:xfrm>
            <a:off x="1038225" y="47110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4" name="任意多边形: 形状 33"/>
          <p:cNvSpPr/>
          <p:nvPr userDrawn="1">
            <p:custDataLst>
              <p:tags r:id="rId24"/>
            </p:custDataLst>
          </p:nvPr>
        </p:nvSpPr>
        <p:spPr>
          <a:xfrm>
            <a:off x="1176655" y="47110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5" name="任意多边形: 形状 34"/>
          <p:cNvSpPr/>
          <p:nvPr userDrawn="1">
            <p:custDataLst>
              <p:tags r:id="rId25"/>
            </p:custDataLst>
          </p:nvPr>
        </p:nvSpPr>
        <p:spPr>
          <a:xfrm>
            <a:off x="1315085" y="47110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6" name="任意多边形: 形状 35"/>
          <p:cNvSpPr/>
          <p:nvPr userDrawn="1">
            <p:custDataLst>
              <p:tags r:id="rId26"/>
            </p:custDataLst>
          </p:nvPr>
        </p:nvSpPr>
        <p:spPr>
          <a:xfrm>
            <a:off x="1453515" y="47110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7" name="任意多边形: 形状 36"/>
          <p:cNvSpPr/>
          <p:nvPr userDrawn="1">
            <p:custDataLst>
              <p:tags r:id="rId27"/>
            </p:custDataLst>
          </p:nvPr>
        </p:nvSpPr>
        <p:spPr>
          <a:xfrm>
            <a:off x="762000" y="4977765"/>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8" name="任意多边形: 形状 37"/>
          <p:cNvSpPr/>
          <p:nvPr userDrawn="1">
            <p:custDataLst>
              <p:tags r:id="rId28"/>
            </p:custDataLst>
          </p:nvPr>
        </p:nvSpPr>
        <p:spPr>
          <a:xfrm>
            <a:off x="900430" y="4977765"/>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9" name="任意多边形: 形状 38"/>
          <p:cNvSpPr/>
          <p:nvPr userDrawn="1">
            <p:custDataLst>
              <p:tags r:id="rId29"/>
            </p:custDataLst>
          </p:nvPr>
        </p:nvSpPr>
        <p:spPr>
          <a:xfrm>
            <a:off x="1038225" y="49777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0" name="任意多边形: 形状 39"/>
          <p:cNvSpPr/>
          <p:nvPr userDrawn="1">
            <p:custDataLst>
              <p:tags r:id="rId30"/>
            </p:custDataLst>
          </p:nvPr>
        </p:nvSpPr>
        <p:spPr>
          <a:xfrm>
            <a:off x="1176655" y="49777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1" name="任意多边形: 形状 40"/>
          <p:cNvSpPr/>
          <p:nvPr userDrawn="1">
            <p:custDataLst>
              <p:tags r:id="rId31"/>
            </p:custDataLst>
          </p:nvPr>
        </p:nvSpPr>
        <p:spPr>
          <a:xfrm>
            <a:off x="1315085" y="49777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2" name="任意多边形: 形状 41"/>
          <p:cNvSpPr/>
          <p:nvPr userDrawn="1">
            <p:custDataLst>
              <p:tags r:id="rId32"/>
            </p:custDataLst>
          </p:nvPr>
        </p:nvSpPr>
        <p:spPr>
          <a:xfrm>
            <a:off x="1453515" y="4977765"/>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cxnSp>
        <p:nvCxnSpPr>
          <p:cNvPr id="43" name="直接连接符 42"/>
          <p:cNvCxnSpPr/>
          <p:nvPr userDrawn="1">
            <p:custDataLst>
              <p:tags r:id="rId33"/>
            </p:custDataLst>
          </p:nvPr>
        </p:nvCxnSpPr>
        <p:spPr>
          <a:xfrm>
            <a:off x="2184400" y="838200"/>
            <a:ext cx="95631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4" name="任意多边形: 形状 43"/>
          <p:cNvSpPr/>
          <p:nvPr userDrawn="1">
            <p:custDataLst>
              <p:tags r:id="rId34"/>
            </p:custDataLst>
          </p:nvPr>
        </p:nvSpPr>
        <p:spPr>
          <a:xfrm>
            <a:off x="9381500" y="6334625"/>
            <a:ext cx="1046117" cy="523058"/>
          </a:xfrm>
          <a:custGeom>
            <a:avLst/>
            <a:gdLst>
              <a:gd name="connsiteX0" fmla="*/ 523059 w 1046117"/>
              <a:gd name="connsiteY0" fmla="*/ 0 h 523058"/>
              <a:gd name="connsiteX1" fmla="*/ 0 w 1046117"/>
              <a:gd name="connsiteY1" fmla="*/ 523059 h 523058"/>
              <a:gd name="connsiteX2" fmla="*/ 1046118 w 1046117"/>
              <a:gd name="connsiteY2" fmla="*/ 523059 h 523058"/>
              <a:gd name="connsiteX3" fmla="*/ 523059 w 1046117"/>
              <a:gd name="connsiteY3" fmla="*/ 0 h 523058"/>
            </a:gdLst>
            <a:ahLst/>
            <a:cxnLst>
              <a:cxn ang="0">
                <a:pos x="connsiteX0" y="connsiteY0"/>
              </a:cxn>
              <a:cxn ang="0">
                <a:pos x="connsiteX1" y="connsiteY1"/>
              </a:cxn>
              <a:cxn ang="0">
                <a:pos x="connsiteX2" y="connsiteY2"/>
              </a:cxn>
              <a:cxn ang="0">
                <a:pos x="connsiteX3" y="connsiteY3"/>
              </a:cxn>
            </a:cxnLst>
            <a:rect l="l" t="t" r="r" b="b"/>
            <a:pathLst>
              <a:path w="1046117" h="523058">
                <a:moveTo>
                  <a:pt x="523059" y="0"/>
                </a:moveTo>
                <a:cubicBezTo>
                  <a:pt x="234100" y="0"/>
                  <a:pt x="0" y="234100"/>
                  <a:pt x="0" y="523059"/>
                </a:cubicBezTo>
                <a:lnTo>
                  <a:pt x="1046118" y="523059"/>
                </a:lnTo>
                <a:cubicBezTo>
                  <a:pt x="1045825" y="234100"/>
                  <a:pt x="811724" y="0"/>
                  <a:pt x="523059" y="0"/>
                </a:cubicBezTo>
                <a:close/>
              </a:path>
            </a:pathLst>
          </a:custGeom>
          <a:solidFill>
            <a:schemeClr val="accent6"/>
          </a:solidFill>
          <a:ln w="2934" cap="flat">
            <a:noFill/>
            <a:prstDash val="solid"/>
            <a:miter/>
          </a:ln>
        </p:spPr>
        <p:txBody>
          <a:bodyPr rtlCol="0" anchor="ctr"/>
          <a:lstStyle/>
          <a:p>
            <a:endParaRPr lang="zh-CN" altLang="en-US"/>
          </a:p>
        </p:txBody>
      </p:sp>
      <p:sp>
        <p:nvSpPr>
          <p:cNvPr id="45" name="任意多边形: 形状 12"/>
          <p:cNvSpPr/>
          <p:nvPr userDrawn="1">
            <p:custDataLst>
              <p:tags r:id="rId35"/>
            </p:custDataLst>
          </p:nvPr>
        </p:nvSpPr>
        <p:spPr>
          <a:xfrm flipH="1">
            <a:off x="11188065" y="1419860"/>
            <a:ext cx="1003935" cy="2008505"/>
          </a:xfrm>
          <a:custGeom>
            <a:avLst/>
            <a:gdLst>
              <a:gd name="connsiteX0" fmla="*/ 1130019 w 1130018"/>
              <a:gd name="connsiteY0" fmla="*/ 1130019 h 2260037"/>
              <a:gd name="connsiteX1" fmla="*/ 0 w 1130018"/>
              <a:gd name="connsiteY1" fmla="*/ 0 h 2260037"/>
              <a:gd name="connsiteX2" fmla="*/ 0 w 1130018"/>
              <a:gd name="connsiteY2" fmla="*/ 2260038 h 2260037"/>
              <a:gd name="connsiteX3" fmla="*/ 1130019 w 1130018"/>
              <a:gd name="connsiteY3" fmla="*/ 1130019 h 2260037"/>
            </a:gdLst>
            <a:ahLst/>
            <a:cxnLst>
              <a:cxn ang="0">
                <a:pos x="connsiteX0" y="connsiteY0"/>
              </a:cxn>
              <a:cxn ang="0">
                <a:pos x="connsiteX1" y="connsiteY1"/>
              </a:cxn>
              <a:cxn ang="0">
                <a:pos x="connsiteX2" y="connsiteY2"/>
              </a:cxn>
              <a:cxn ang="0">
                <a:pos x="connsiteX3" y="connsiteY3"/>
              </a:cxn>
            </a:cxnLst>
            <a:rect l="l" t="t" r="r" b="b"/>
            <a:pathLst>
              <a:path w="1130018" h="2260037">
                <a:moveTo>
                  <a:pt x="1130019" y="1130019"/>
                </a:moveTo>
                <a:cubicBezTo>
                  <a:pt x="1130019" y="506044"/>
                  <a:pt x="623974" y="0"/>
                  <a:pt x="0" y="0"/>
                </a:cubicBezTo>
                <a:lnTo>
                  <a:pt x="0" y="2260038"/>
                </a:lnTo>
                <a:cubicBezTo>
                  <a:pt x="623974" y="2260038"/>
                  <a:pt x="1130019" y="1754287"/>
                  <a:pt x="1130019" y="1130019"/>
                </a:cubicBezTo>
                <a:close/>
              </a:path>
            </a:pathLst>
          </a:custGeom>
          <a:solidFill>
            <a:schemeClr val="accent6"/>
          </a:solidFill>
          <a:ln w="2934" cap="flat">
            <a:noFill/>
            <a:prstDash val="solid"/>
            <a:miter/>
          </a:ln>
        </p:spPr>
        <p:txBody>
          <a:bodyPr rtlCol="0" anchor="ctr"/>
          <a:lstStyle/>
          <a:p>
            <a:endParaRPr lang="zh-CN" altLang="en-US"/>
          </a:p>
        </p:txBody>
      </p:sp>
      <p:sp>
        <p:nvSpPr>
          <p:cNvPr id="47" name="任意多边形: 形状 81"/>
          <p:cNvSpPr/>
          <p:nvPr userDrawn="1">
            <p:custDataLst>
              <p:tags r:id="rId36"/>
            </p:custDataLst>
          </p:nvPr>
        </p:nvSpPr>
        <p:spPr>
          <a:xfrm>
            <a:off x="10956925" y="24860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48" name="任意多边形: 形状 82"/>
          <p:cNvSpPr/>
          <p:nvPr userDrawn="1">
            <p:custDataLst>
              <p:tags r:id="rId37"/>
            </p:custDataLst>
          </p:nvPr>
        </p:nvSpPr>
        <p:spPr>
          <a:xfrm>
            <a:off x="11095355" y="24860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49" name="任意多边形: 形状 83"/>
          <p:cNvSpPr/>
          <p:nvPr userDrawn="1">
            <p:custDataLst>
              <p:tags r:id="rId38"/>
            </p:custDataLst>
          </p:nvPr>
        </p:nvSpPr>
        <p:spPr>
          <a:xfrm>
            <a:off x="1123315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0" name="任意多边形: 形状 84"/>
          <p:cNvSpPr/>
          <p:nvPr userDrawn="1">
            <p:custDataLst>
              <p:tags r:id="rId39"/>
            </p:custDataLst>
          </p:nvPr>
        </p:nvSpPr>
        <p:spPr>
          <a:xfrm>
            <a:off x="1137158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1" name="任意多边形: 形状 85"/>
          <p:cNvSpPr/>
          <p:nvPr userDrawn="1">
            <p:custDataLst>
              <p:tags r:id="rId40"/>
            </p:custDataLst>
          </p:nvPr>
        </p:nvSpPr>
        <p:spPr>
          <a:xfrm>
            <a:off x="1151001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2" name="任意多边形: 形状 86"/>
          <p:cNvSpPr/>
          <p:nvPr userDrawn="1">
            <p:custDataLst>
              <p:tags r:id="rId41"/>
            </p:custDataLst>
          </p:nvPr>
        </p:nvSpPr>
        <p:spPr>
          <a:xfrm>
            <a:off x="1164844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3" name="任意多边形: 形状 87"/>
          <p:cNvSpPr/>
          <p:nvPr userDrawn="1">
            <p:custDataLst>
              <p:tags r:id="rId42"/>
            </p:custDataLst>
          </p:nvPr>
        </p:nvSpPr>
        <p:spPr>
          <a:xfrm>
            <a:off x="10956925" y="27527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4" name="任意多边形: 形状 88"/>
          <p:cNvSpPr/>
          <p:nvPr userDrawn="1">
            <p:custDataLst>
              <p:tags r:id="rId43"/>
            </p:custDataLst>
          </p:nvPr>
        </p:nvSpPr>
        <p:spPr>
          <a:xfrm>
            <a:off x="11095355" y="27527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5" name="任意多边形: 形状 89"/>
          <p:cNvSpPr/>
          <p:nvPr userDrawn="1">
            <p:custDataLst>
              <p:tags r:id="rId44"/>
            </p:custDataLst>
          </p:nvPr>
        </p:nvSpPr>
        <p:spPr>
          <a:xfrm>
            <a:off x="1123315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6" name="任意多边形: 形状 90"/>
          <p:cNvSpPr/>
          <p:nvPr userDrawn="1">
            <p:custDataLst>
              <p:tags r:id="rId45"/>
            </p:custDataLst>
          </p:nvPr>
        </p:nvSpPr>
        <p:spPr>
          <a:xfrm>
            <a:off x="1137158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7" name="任意多边形: 形状 91"/>
          <p:cNvSpPr/>
          <p:nvPr userDrawn="1">
            <p:custDataLst>
              <p:tags r:id="rId46"/>
            </p:custDataLst>
          </p:nvPr>
        </p:nvSpPr>
        <p:spPr>
          <a:xfrm>
            <a:off x="1151001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8" name="任意多边形: 形状 92"/>
          <p:cNvSpPr/>
          <p:nvPr userDrawn="1">
            <p:custDataLst>
              <p:tags r:id="rId47"/>
            </p:custDataLst>
          </p:nvPr>
        </p:nvSpPr>
        <p:spPr>
          <a:xfrm>
            <a:off x="1164844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59" name="任意多边形: 形状 93"/>
          <p:cNvSpPr/>
          <p:nvPr userDrawn="1">
            <p:custDataLst>
              <p:tags r:id="rId48"/>
            </p:custDataLst>
          </p:nvPr>
        </p:nvSpPr>
        <p:spPr>
          <a:xfrm>
            <a:off x="10956925" y="30187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0" name="任意多边形: 形状 94"/>
          <p:cNvSpPr/>
          <p:nvPr userDrawn="1">
            <p:custDataLst>
              <p:tags r:id="rId49"/>
            </p:custDataLst>
          </p:nvPr>
        </p:nvSpPr>
        <p:spPr>
          <a:xfrm>
            <a:off x="11095355" y="30187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1" name="任意多边形: 形状 95"/>
          <p:cNvSpPr/>
          <p:nvPr userDrawn="1">
            <p:custDataLst>
              <p:tags r:id="rId50"/>
            </p:custDataLst>
          </p:nvPr>
        </p:nvSpPr>
        <p:spPr>
          <a:xfrm>
            <a:off x="1123315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2" name="任意多边形: 形状 96"/>
          <p:cNvSpPr/>
          <p:nvPr userDrawn="1">
            <p:custDataLst>
              <p:tags r:id="rId51"/>
            </p:custDataLst>
          </p:nvPr>
        </p:nvSpPr>
        <p:spPr>
          <a:xfrm>
            <a:off x="1137158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3" name="任意多边形: 形状 97"/>
          <p:cNvSpPr/>
          <p:nvPr userDrawn="1">
            <p:custDataLst>
              <p:tags r:id="rId52"/>
            </p:custDataLst>
          </p:nvPr>
        </p:nvSpPr>
        <p:spPr>
          <a:xfrm>
            <a:off x="1151001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4" name="任意多边形: 形状 98"/>
          <p:cNvSpPr/>
          <p:nvPr userDrawn="1">
            <p:custDataLst>
              <p:tags r:id="rId53"/>
            </p:custDataLst>
          </p:nvPr>
        </p:nvSpPr>
        <p:spPr>
          <a:xfrm>
            <a:off x="1164844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5" name="任意多边形: 形状 99"/>
          <p:cNvSpPr/>
          <p:nvPr userDrawn="1">
            <p:custDataLst>
              <p:tags r:id="rId54"/>
            </p:custDataLst>
          </p:nvPr>
        </p:nvSpPr>
        <p:spPr>
          <a:xfrm>
            <a:off x="10956925" y="32854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6" name="任意多边形: 形状 100"/>
          <p:cNvSpPr/>
          <p:nvPr userDrawn="1">
            <p:custDataLst>
              <p:tags r:id="rId55"/>
            </p:custDataLst>
          </p:nvPr>
        </p:nvSpPr>
        <p:spPr>
          <a:xfrm>
            <a:off x="11095355" y="32854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7" name="任意多边形: 形状 101"/>
          <p:cNvSpPr/>
          <p:nvPr userDrawn="1">
            <p:custDataLst>
              <p:tags r:id="rId56"/>
            </p:custDataLst>
          </p:nvPr>
        </p:nvSpPr>
        <p:spPr>
          <a:xfrm>
            <a:off x="1123315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8" name="任意多边形: 形状 102"/>
          <p:cNvSpPr/>
          <p:nvPr userDrawn="1">
            <p:custDataLst>
              <p:tags r:id="rId57"/>
            </p:custDataLst>
          </p:nvPr>
        </p:nvSpPr>
        <p:spPr>
          <a:xfrm>
            <a:off x="1137158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69" name="任意多边形: 形状 103"/>
          <p:cNvSpPr/>
          <p:nvPr userDrawn="1">
            <p:custDataLst>
              <p:tags r:id="rId58"/>
            </p:custDataLst>
          </p:nvPr>
        </p:nvSpPr>
        <p:spPr>
          <a:xfrm>
            <a:off x="1151001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70" name="任意多边形: 形状 104"/>
          <p:cNvSpPr/>
          <p:nvPr userDrawn="1">
            <p:custDataLst>
              <p:tags r:id="rId59"/>
            </p:custDataLst>
          </p:nvPr>
        </p:nvSpPr>
        <p:spPr>
          <a:xfrm>
            <a:off x="1164844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1"/>
          </a:solidFill>
          <a:ln w="2934" cap="flat">
            <a:noFill/>
            <a:prstDash val="solid"/>
            <a:miter/>
          </a:ln>
        </p:spPr>
        <p:txBody>
          <a:bodyPr rtlCol="0" anchor="ctr"/>
          <a:lstStyle/>
          <a:p>
            <a:endParaRPr lang="zh-CN" altLang="en-US">
              <a:noFill/>
            </a:endParaRPr>
          </a:p>
        </p:txBody>
      </p:sp>
      <p:sp>
        <p:nvSpPr>
          <p:cNvPr id="2" name="标题 1"/>
          <p:cNvSpPr>
            <a:spLocks noGrp="1"/>
          </p:cNvSpPr>
          <p:nvPr>
            <p:ph type="ctrTitle" hasCustomPrompt="1"/>
            <p:custDataLst>
              <p:tags r:id="rId60"/>
            </p:custDataLst>
          </p:nvPr>
        </p:nvSpPr>
        <p:spPr>
          <a:xfrm>
            <a:off x="838200" y="1656000"/>
            <a:ext cx="10515600" cy="1800000"/>
          </a:xfrm>
        </p:spPr>
        <p:txBody>
          <a:bodyPr anchor="b">
            <a:normAutofit/>
          </a:bodyPr>
          <a:lstStyle>
            <a:lvl1pPr algn="ctr">
              <a:lnSpc>
                <a:spcPct val="100000"/>
              </a:lnSpc>
              <a:defRPr sz="6600"/>
            </a:lvl1pPr>
          </a:lstStyle>
          <a:p>
            <a:r>
              <a:rPr lang="zh-CN" altLang="en-US" dirty="0"/>
              <a:t>单击添加文档标题</a:t>
            </a:r>
            <a:endParaRPr lang="zh-CN" altLang="en-US" dirty="0"/>
          </a:p>
        </p:txBody>
      </p:sp>
      <p:sp>
        <p:nvSpPr>
          <p:cNvPr id="3" name="副标题 2"/>
          <p:cNvSpPr>
            <a:spLocks noGrp="1"/>
          </p:cNvSpPr>
          <p:nvPr>
            <p:ph type="subTitle" idx="1"/>
            <p:custDataLst>
              <p:tags r:id="rId61"/>
            </p:custDataLst>
          </p:nvPr>
        </p:nvSpPr>
        <p:spPr>
          <a:xfrm>
            <a:off x="838200" y="3705186"/>
            <a:ext cx="10515600" cy="866814"/>
          </a:xfrm>
        </p:spPr>
        <p:txBody>
          <a:bodyPr>
            <a:normAutofit/>
          </a:bodyPr>
          <a:lstStyle>
            <a:lvl1pPr marL="0" indent="0" algn="ctr">
              <a:lnSpc>
                <a:spcPct val="100000"/>
              </a:lnSpc>
              <a:buNone/>
              <a:defRPr sz="18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62"/>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63"/>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4"/>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24" name="文本占位符 23"/>
          <p:cNvSpPr>
            <a:spLocks noGrp="1"/>
          </p:cNvSpPr>
          <p:nvPr>
            <p:ph type="body" sz="quarter" idx="17" hasCustomPrompt="1"/>
            <p:custDataLst>
              <p:tags r:id="rId65"/>
            </p:custDataLst>
          </p:nvPr>
        </p:nvSpPr>
        <p:spPr>
          <a:xfrm>
            <a:off x="4781641" y="4586170"/>
            <a:ext cx="2743200" cy="504000"/>
          </a:xfrm>
          <a:prstGeom prst="roundRect">
            <a:avLst>
              <a:gd name="adj" fmla="val 50000"/>
            </a:avLst>
          </a:prstGeom>
          <a:noFill/>
          <a:ln>
            <a:solidFill>
              <a:schemeClr val="accent1"/>
            </a:solidFill>
          </a:ln>
        </p:spPr>
        <p:txBody>
          <a:bodyPr anchor="ctr">
            <a:normAutofit/>
          </a:bodyPr>
          <a:lstStyle>
            <a:lvl1pPr marL="0" indent="0" algn="ctr">
              <a:lnSpc>
                <a:spcPct val="100000"/>
              </a:lnSpc>
              <a:buNone/>
              <a:defRPr sz="1400" b="1">
                <a:solidFill>
                  <a:schemeClr val="accent6"/>
                </a:solidFill>
              </a:defRPr>
            </a:lvl1pPr>
          </a:lstStyle>
          <a:p>
            <a:pPr lvl="0"/>
            <a:r>
              <a:rPr lang="zh-CN" altLang="en-US" dirty="0"/>
              <a:t>署名占位符</a:t>
            </a:r>
            <a:endParaRPr lang="zh-CN" altLang="en-US" dirty="0"/>
          </a:p>
        </p:txBody>
      </p:sp>
      <p:sp>
        <p:nvSpPr>
          <p:cNvPr id="74" name="文本占位符 9"/>
          <p:cNvSpPr>
            <a:spLocks noGrp="1"/>
          </p:cNvSpPr>
          <p:nvPr>
            <p:ph type="body" sz="quarter" idx="18" hasCustomPrompt="1"/>
            <p:custDataLst>
              <p:tags r:id="rId66"/>
            </p:custDataLst>
          </p:nvPr>
        </p:nvSpPr>
        <p:spPr>
          <a:xfrm>
            <a:off x="486770" y="330199"/>
            <a:ext cx="1546568" cy="504000"/>
          </a:xfrm>
        </p:spPr>
        <p:txBody>
          <a:bodyPr anchor="ctr">
            <a:normAutofit/>
          </a:bodyPr>
          <a:lstStyle>
            <a:lvl1pPr marL="0" indent="0">
              <a:lnSpc>
                <a:spcPct val="100000"/>
              </a:lnSpc>
              <a:buNone/>
              <a:defRPr sz="1200" b="1"/>
            </a:lvl1pPr>
          </a:lstStyle>
          <a:p>
            <a:pPr lvl="0"/>
            <a:r>
              <a:rPr lang="zh-CN" altLang="en-US" dirty="0"/>
              <a:t>公司名占位符</a:t>
            </a:r>
            <a:endParaRPr lang="zh-CN" altLang="en-US" dirty="0"/>
          </a:p>
        </p:txBody>
      </p:sp>
      <p:sp>
        <p:nvSpPr>
          <p:cNvPr id="75" name="文本占位符 13"/>
          <p:cNvSpPr>
            <a:spLocks noGrp="1"/>
          </p:cNvSpPr>
          <p:nvPr>
            <p:ph type="body" sz="quarter" idx="14" hasCustomPrompt="1"/>
            <p:custDataLst>
              <p:tags r:id="rId67"/>
            </p:custDataLst>
          </p:nvPr>
        </p:nvSpPr>
        <p:spPr>
          <a:xfrm>
            <a:off x="8825231" y="326198"/>
            <a:ext cx="2880000" cy="504000"/>
          </a:xfrm>
        </p:spPr>
        <p:txBody>
          <a:bodyPr anchor="ctr">
            <a:normAutofit/>
          </a:bodyPr>
          <a:lstStyle>
            <a:lvl1pPr marL="0" indent="0" algn="r">
              <a:lnSpc>
                <a:spcPct val="100000"/>
              </a:lnSpc>
              <a:buNone/>
              <a:defRPr sz="1200" b="1">
                <a:solidFill>
                  <a:schemeClr val="accent6"/>
                </a:solidFill>
              </a:defRPr>
            </a:lvl1pPr>
          </a:lstStyle>
          <a:p>
            <a:pPr lvl="0"/>
            <a:r>
              <a:rPr lang="zh-CN" altLang="en-US" dirty="0"/>
              <a:t>日期时间占位符</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85" name="任意多边形: 形状 84"/>
          <p:cNvSpPr/>
          <p:nvPr userDrawn="1">
            <p:custDataLst>
              <p:tags r:id="rId2"/>
            </p:custDataLst>
          </p:nvPr>
        </p:nvSpPr>
        <p:spPr>
          <a:xfrm>
            <a:off x="0" y="815926"/>
            <a:ext cx="3010487" cy="5732586"/>
          </a:xfrm>
          <a:custGeom>
            <a:avLst/>
            <a:gdLst>
              <a:gd name="connsiteX0" fmla="*/ 144194 w 3010487"/>
              <a:gd name="connsiteY0" fmla="*/ 0 h 5732586"/>
              <a:gd name="connsiteX1" fmla="*/ 3010487 w 3010487"/>
              <a:gd name="connsiteY1" fmla="*/ 2866293 h 5732586"/>
              <a:gd name="connsiteX2" fmla="*/ 144194 w 3010487"/>
              <a:gd name="connsiteY2" fmla="*/ 5732586 h 5732586"/>
              <a:gd name="connsiteX3" fmla="*/ 0 w 3010487"/>
              <a:gd name="connsiteY3" fmla="*/ 5728940 h 5732586"/>
              <a:gd name="connsiteX4" fmla="*/ 0 w 3010487"/>
              <a:gd name="connsiteY4" fmla="*/ 3646 h 573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0487" h="5732586">
                <a:moveTo>
                  <a:pt x="144194" y="0"/>
                </a:moveTo>
                <a:cubicBezTo>
                  <a:pt x="1727204" y="0"/>
                  <a:pt x="3010487" y="1283283"/>
                  <a:pt x="3010487" y="2866293"/>
                </a:cubicBezTo>
                <a:cubicBezTo>
                  <a:pt x="3010487" y="4449303"/>
                  <a:pt x="1727204" y="5732586"/>
                  <a:pt x="144194" y="5732586"/>
                </a:cubicBezTo>
                <a:lnTo>
                  <a:pt x="0" y="5728940"/>
                </a:lnTo>
                <a:lnTo>
                  <a:pt x="0" y="3646"/>
                </a:lnTo>
                <a:close/>
              </a:path>
            </a:pathLst>
          </a:custGeom>
          <a:solidFill>
            <a:schemeClr val="accent6"/>
          </a:solidFill>
          <a:ln w="2934"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solidFill>
                <a:schemeClr val="tx1"/>
              </a:solidFill>
            </a:endParaRPr>
          </a:p>
        </p:txBody>
      </p:sp>
      <p:sp>
        <p:nvSpPr>
          <p:cNvPr id="109" name="任意多边形: 形状 108"/>
          <p:cNvSpPr/>
          <p:nvPr userDrawn="1">
            <p:custDataLst>
              <p:tags r:id="rId3"/>
            </p:custDataLst>
          </p:nvPr>
        </p:nvSpPr>
        <p:spPr>
          <a:xfrm>
            <a:off x="101981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0" name="任意多边形: 形状 109"/>
          <p:cNvSpPr/>
          <p:nvPr userDrawn="1">
            <p:custDataLst>
              <p:tags r:id="rId4"/>
            </p:custDataLst>
          </p:nvPr>
        </p:nvSpPr>
        <p:spPr>
          <a:xfrm>
            <a:off x="123698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1" name="任意多边形: 形状 110"/>
          <p:cNvSpPr/>
          <p:nvPr userDrawn="1">
            <p:custDataLst>
              <p:tags r:id="rId5"/>
            </p:custDataLst>
          </p:nvPr>
        </p:nvSpPr>
        <p:spPr>
          <a:xfrm>
            <a:off x="1454785"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2" name="任意多边形: 形状 111"/>
          <p:cNvSpPr/>
          <p:nvPr userDrawn="1">
            <p:custDataLst>
              <p:tags r:id="rId6"/>
            </p:custDataLst>
          </p:nvPr>
        </p:nvSpPr>
        <p:spPr>
          <a:xfrm>
            <a:off x="167259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3" name="任意多边形: 形状 112"/>
          <p:cNvSpPr/>
          <p:nvPr userDrawn="1">
            <p:custDataLst>
              <p:tags r:id="rId7"/>
            </p:custDataLst>
          </p:nvPr>
        </p:nvSpPr>
        <p:spPr>
          <a:xfrm>
            <a:off x="188976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4" name="任意多边形: 形状 113"/>
          <p:cNvSpPr/>
          <p:nvPr userDrawn="1">
            <p:custDataLst>
              <p:tags r:id="rId8"/>
            </p:custDataLst>
          </p:nvPr>
        </p:nvSpPr>
        <p:spPr>
          <a:xfrm>
            <a:off x="2107565"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3" name="任意多边形: 形状 102"/>
          <p:cNvSpPr/>
          <p:nvPr userDrawn="1">
            <p:custDataLst>
              <p:tags r:id="rId9"/>
            </p:custDataLst>
          </p:nvPr>
        </p:nvSpPr>
        <p:spPr>
          <a:xfrm>
            <a:off x="101981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4" name="任意多边形: 形状 103"/>
          <p:cNvSpPr/>
          <p:nvPr userDrawn="1">
            <p:custDataLst>
              <p:tags r:id="rId10"/>
            </p:custDataLst>
          </p:nvPr>
        </p:nvSpPr>
        <p:spPr>
          <a:xfrm>
            <a:off x="123698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5" name="任意多边形: 形状 104"/>
          <p:cNvSpPr/>
          <p:nvPr userDrawn="1">
            <p:custDataLst>
              <p:tags r:id="rId11"/>
            </p:custDataLst>
          </p:nvPr>
        </p:nvSpPr>
        <p:spPr>
          <a:xfrm>
            <a:off x="1454785"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6" name="任意多边形: 形状 105"/>
          <p:cNvSpPr/>
          <p:nvPr userDrawn="1">
            <p:custDataLst>
              <p:tags r:id="rId12"/>
            </p:custDataLst>
          </p:nvPr>
        </p:nvSpPr>
        <p:spPr>
          <a:xfrm>
            <a:off x="167259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7" name="任意多边形: 形状 106"/>
          <p:cNvSpPr/>
          <p:nvPr userDrawn="1">
            <p:custDataLst>
              <p:tags r:id="rId13"/>
            </p:custDataLst>
          </p:nvPr>
        </p:nvSpPr>
        <p:spPr>
          <a:xfrm>
            <a:off x="188976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8" name="任意多边形: 形状 107"/>
          <p:cNvSpPr/>
          <p:nvPr userDrawn="1">
            <p:custDataLst>
              <p:tags r:id="rId14"/>
            </p:custDataLst>
          </p:nvPr>
        </p:nvSpPr>
        <p:spPr>
          <a:xfrm>
            <a:off x="2107565"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7" name="任意多边形: 形状 96"/>
          <p:cNvSpPr/>
          <p:nvPr userDrawn="1">
            <p:custDataLst>
              <p:tags r:id="rId15"/>
            </p:custDataLst>
          </p:nvPr>
        </p:nvSpPr>
        <p:spPr>
          <a:xfrm>
            <a:off x="101981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8" name="任意多边形: 形状 97"/>
          <p:cNvSpPr/>
          <p:nvPr userDrawn="1">
            <p:custDataLst>
              <p:tags r:id="rId16"/>
            </p:custDataLst>
          </p:nvPr>
        </p:nvSpPr>
        <p:spPr>
          <a:xfrm>
            <a:off x="123698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9" name="任意多边形: 形状 98"/>
          <p:cNvSpPr/>
          <p:nvPr userDrawn="1">
            <p:custDataLst>
              <p:tags r:id="rId17"/>
            </p:custDataLst>
          </p:nvPr>
        </p:nvSpPr>
        <p:spPr>
          <a:xfrm>
            <a:off x="1454785"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0" name="任意多边形: 形状 99"/>
          <p:cNvSpPr/>
          <p:nvPr userDrawn="1">
            <p:custDataLst>
              <p:tags r:id="rId18"/>
            </p:custDataLst>
          </p:nvPr>
        </p:nvSpPr>
        <p:spPr>
          <a:xfrm>
            <a:off x="167259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1" name="任意多边形: 形状 100"/>
          <p:cNvSpPr/>
          <p:nvPr userDrawn="1">
            <p:custDataLst>
              <p:tags r:id="rId19"/>
            </p:custDataLst>
          </p:nvPr>
        </p:nvSpPr>
        <p:spPr>
          <a:xfrm>
            <a:off x="188976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02" name="任意多边形: 形状 101"/>
          <p:cNvSpPr/>
          <p:nvPr userDrawn="1">
            <p:custDataLst>
              <p:tags r:id="rId20"/>
            </p:custDataLst>
          </p:nvPr>
        </p:nvSpPr>
        <p:spPr>
          <a:xfrm>
            <a:off x="2107565"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1" name="任意多边形: 形状 90"/>
          <p:cNvSpPr/>
          <p:nvPr userDrawn="1">
            <p:custDataLst>
              <p:tags r:id="rId21"/>
            </p:custDataLst>
          </p:nvPr>
        </p:nvSpPr>
        <p:spPr>
          <a:xfrm>
            <a:off x="101981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2" name="任意多边形: 形状 91"/>
          <p:cNvSpPr/>
          <p:nvPr userDrawn="1">
            <p:custDataLst>
              <p:tags r:id="rId22"/>
            </p:custDataLst>
          </p:nvPr>
        </p:nvSpPr>
        <p:spPr>
          <a:xfrm>
            <a:off x="123698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3" name="任意多边形: 形状 92"/>
          <p:cNvSpPr/>
          <p:nvPr userDrawn="1">
            <p:custDataLst>
              <p:tags r:id="rId23"/>
            </p:custDataLst>
          </p:nvPr>
        </p:nvSpPr>
        <p:spPr>
          <a:xfrm>
            <a:off x="1454785"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4" name="任意多边形: 形状 93"/>
          <p:cNvSpPr/>
          <p:nvPr userDrawn="1">
            <p:custDataLst>
              <p:tags r:id="rId24"/>
            </p:custDataLst>
          </p:nvPr>
        </p:nvSpPr>
        <p:spPr>
          <a:xfrm>
            <a:off x="167259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5" name="任意多边形: 形状 94"/>
          <p:cNvSpPr/>
          <p:nvPr userDrawn="1">
            <p:custDataLst>
              <p:tags r:id="rId25"/>
            </p:custDataLst>
          </p:nvPr>
        </p:nvSpPr>
        <p:spPr>
          <a:xfrm>
            <a:off x="188976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96" name="任意多边形: 形状 95"/>
          <p:cNvSpPr/>
          <p:nvPr userDrawn="1">
            <p:custDataLst>
              <p:tags r:id="rId26"/>
            </p:custDataLst>
          </p:nvPr>
        </p:nvSpPr>
        <p:spPr>
          <a:xfrm>
            <a:off x="2107565"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16" name="任意多边形: 形状 115"/>
          <p:cNvSpPr/>
          <p:nvPr>
            <p:custDataLst>
              <p:tags r:id="rId27"/>
            </p:custDataLst>
          </p:nvPr>
        </p:nvSpPr>
        <p:spPr>
          <a:xfrm>
            <a:off x="10883032" y="5494407"/>
            <a:ext cx="1308968" cy="1363593"/>
          </a:xfrm>
          <a:custGeom>
            <a:avLst/>
            <a:gdLst>
              <a:gd name="connsiteX0" fmla="*/ 672905 w 1308968"/>
              <a:gd name="connsiteY0" fmla="*/ 0 h 1363593"/>
              <a:gd name="connsiteX1" fmla="*/ 1292915 w 1308968"/>
              <a:gd name="connsiteY1" fmla="*/ 416454 h 1363593"/>
              <a:gd name="connsiteX2" fmla="*/ 1308968 w 1308968"/>
              <a:gd name="connsiteY2" fmla="*/ 468831 h 1363593"/>
              <a:gd name="connsiteX3" fmla="*/ 1308968 w 1308968"/>
              <a:gd name="connsiteY3" fmla="*/ 1363593 h 1363593"/>
              <a:gd name="connsiteX4" fmla="*/ 0 w 1308968"/>
              <a:gd name="connsiteY4" fmla="*/ 1363593 h 1363593"/>
              <a:gd name="connsiteX5" fmla="*/ 0 w 1308968"/>
              <a:gd name="connsiteY5" fmla="*/ 681797 h 1363593"/>
              <a:gd name="connsiteX6" fmla="*/ 672905 w 1308968"/>
              <a:gd name="connsiteY6" fmla="*/ 0 h 136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8968" h="1363593">
                <a:moveTo>
                  <a:pt x="672905" y="0"/>
                </a:moveTo>
                <a:cubicBezTo>
                  <a:pt x="951555" y="0"/>
                  <a:pt x="1190739" y="171761"/>
                  <a:pt x="1292915" y="416454"/>
                </a:cubicBezTo>
                <a:lnTo>
                  <a:pt x="1308968" y="468831"/>
                </a:lnTo>
                <a:lnTo>
                  <a:pt x="1308968" y="1363593"/>
                </a:lnTo>
                <a:lnTo>
                  <a:pt x="0" y="1363593"/>
                </a:lnTo>
                <a:lnTo>
                  <a:pt x="0" y="681797"/>
                </a:lnTo>
                <a:cubicBezTo>
                  <a:pt x="0" y="305353"/>
                  <a:pt x="301371" y="0"/>
                  <a:pt x="672905" y="0"/>
                </a:cubicBezTo>
                <a:close/>
              </a:path>
            </a:pathLst>
          </a:custGeom>
          <a:solidFill>
            <a:schemeClr val="accent1">
              <a:lumMod val="60000"/>
              <a:lumOff val="40000"/>
            </a:schemeClr>
          </a:solidFill>
          <a:ln w="2934" cap="flat">
            <a:noFill/>
            <a:prstDash val="solid"/>
            <a:miter/>
          </a:ln>
        </p:spPr>
        <p:txBody>
          <a:bodyPr wrap="square" rtlCol="0" anchor="ctr">
            <a:noAutofit/>
          </a:bodyPr>
          <a:lstStyle/>
          <a:p>
            <a:endParaRPr lang="zh-CN" altLang="en-US"/>
          </a:p>
        </p:txBody>
      </p:sp>
      <p:sp>
        <p:nvSpPr>
          <p:cNvPr id="117" name="任意多边形: 形状 116"/>
          <p:cNvSpPr/>
          <p:nvPr>
            <p:custDataLst>
              <p:tags r:id="rId28"/>
            </p:custDataLst>
          </p:nvPr>
        </p:nvSpPr>
        <p:spPr>
          <a:xfrm>
            <a:off x="10503205" y="6426987"/>
            <a:ext cx="862759" cy="431379"/>
          </a:xfrm>
          <a:custGeom>
            <a:avLst/>
            <a:gdLst>
              <a:gd name="connsiteX0" fmla="*/ 523059 w 1046117"/>
              <a:gd name="connsiteY0" fmla="*/ 0 h 523058"/>
              <a:gd name="connsiteX1" fmla="*/ 0 w 1046117"/>
              <a:gd name="connsiteY1" fmla="*/ 523059 h 523058"/>
              <a:gd name="connsiteX2" fmla="*/ 1046118 w 1046117"/>
              <a:gd name="connsiteY2" fmla="*/ 523059 h 523058"/>
              <a:gd name="connsiteX3" fmla="*/ 523059 w 1046117"/>
              <a:gd name="connsiteY3" fmla="*/ 0 h 523058"/>
            </a:gdLst>
            <a:ahLst/>
            <a:cxnLst>
              <a:cxn ang="0">
                <a:pos x="connsiteX0" y="connsiteY0"/>
              </a:cxn>
              <a:cxn ang="0">
                <a:pos x="connsiteX1" y="connsiteY1"/>
              </a:cxn>
              <a:cxn ang="0">
                <a:pos x="connsiteX2" y="connsiteY2"/>
              </a:cxn>
              <a:cxn ang="0">
                <a:pos x="connsiteX3" y="connsiteY3"/>
              </a:cxn>
            </a:cxnLst>
            <a:rect l="l" t="t" r="r" b="b"/>
            <a:pathLst>
              <a:path w="1046117" h="523058">
                <a:moveTo>
                  <a:pt x="523059" y="0"/>
                </a:moveTo>
                <a:cubicBezTo>
                  <a:pt x="234100" y="0"/>
                  <a:pt x="0" y="234100"/>
                  <a:pt x="0" y="523059"/>
                </a:cubicBezTo>
                <a:lnTo>
                  <a:pt x="1046118" y="523059"/>
                </a:lnTo>
                <a:cubicBezTo>
                  <a:pt x="1045825" y="234100"/>
                  <a:pt x="811724" y="0"/>
                  <a:pt x="523059" y="0"/>
                </a:cubicBezTo>
                <a:close/>
              </a:path>
            </a:pathLst>
          </a:custGeom>
          <a:solidFill>
            <a:schemeClr val="accent6"/>
          </a:solidFill>
          <a:ln w="2934" cap="flat">
            <a:noFill/>
            <a:prstDash val="solid"/>
            <a:miter/>
          </a:ln>
        </p:spPr>
        <p:txBody>
          <a:bodyPr rtlCol="0" anchor="ctr"/>
          <a:lstStyle/>
          <a:p>
            <a:endParaRPr lang="zh-CN" altLang="en-US"/>
          </a:p>
        </p:txBody>
      </p:sp>
      <p:cxnSp>
        <p:nvCxnSpPr>
          <p:cNvPr id="124" name="直接连接符 123"/>
          <p:cNvCxnSpPr/>
          <p:nvPr>
            <p:custDataLst>
              <p:tags r:id="rId29"/>
            </p:custDataLst>
          </p:nvPr>
        </p:nvCxnSpPr>
        <p:spPr>
          <a:xfrm>
            <a:off x="4670473" y="5491317"/>
            <a:ext cx="618978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0"/>
            </p:custDataLst>
          </p:nvPr>
        </p:nvSpPr>
        <p:spPr>
          <a:xfrm>
            <a:off x="73040" y="2266101"/>
            <a:ext cx="2034412" cy="2688797"/>
          </a:xfrm>
        </p:spPr>
        <p:txBody>
          <a:bodyPr anchor="ctr">
            <a:noAutofit/>
          </a:bodyPr>
          <a:lstStyle>
            <a:lvl1pPr algn="r">
              <a:defRPr sz="7200">
                <a:solidFill>
                  <a:schemeClr val="bg1"/>
                </a:solidFill>
              </a:defRPr>
            </a:lvl1pPr>
          </a:lstStyle>
          <a:p>
            <a:r>
              <a:rPr lang="zh-CN" altLang="en-US" dirty="0"/>
              <a:t>标</a:t>
            </a:r>
            <a:br>
              <a:rPr lang="en-US" altLang="zh-CN" dirty="0"/>
            </a:br>
            <a:r>
              <a:rPr lang="zh-CN" altLang="en-US" dirty="0"/>
              <a:t>题</a:t>
            </a:r>
            <a:endParaRPr lang="zh-CN" altLang="en-US" dirty="0"/>
          </a:p>
        </p:txBody>
      </p:sp>
      <p:sp>
        <p:nvSpPr>
          <p:cNvPr id="7" name="日期占位符 6"/>
          <p:cNvSpPr>
            <a:spLocks noGrp="1"/>
          </p:cNvSpPr>
          <p:nvPr>
            <p:ph type="dt" sz="half" idx="10"/>
            <p:custDataLst>
              <p:tags r:id="rId31"/>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32"/>
            </p:custDataLst>
          </p:nvPr>
        </p:nvSpPr>
        <p:spPr/>
        <p:txBody>
          <a:bodyPr/>
          <a:lstStyle/>
          <a:p>
            <a:endParaRPr lang="zh-CN" altLang="en-US"/>
          </a:p>
        </p:txBody>
      </p:sp>
      <p:sp>
        <p:nvSpPr>
          <p:cNvPr id="9" name="灯片编号占位符 8"/>
          <p:cNvSpPr>
            <a:spLocks noGrp="1"/>
          </p:cNvSpPr>
          <p:nvPr>
            <p:ph type="sldNum" sz="quarter" idx="12"/>
            <p:custDataLst>
              <p:tags r:id="rId33"/>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9" name="任意多边形: 形状 8"/>
          <p:cNvSpPr/>
          <p:nvPr userDrawn="1">
            <p:custDataLst>
              <p:tags r:id="rId2"/>
            </p:custDataLst>
          </p:nvPr>
        </p:nvSpPr>
        <p:spPr>
          <a:xfrm>
            <a:off x="9348036" y="816492"/>
            <a:ext cx="2843964" cy="5731457"/>
          </a:xfrm>
          <a:custGeom>
            <a:avLst/>
            <a:gdLst>
              <a:gd name="connsiteX0" fmla="*/ 2843964 w 2843964"/>
              <a:gd name="connsiteY0" fmla="*/ 0 h 5731457"/>
              <a:gd name="connsiteX1" fmla="*/ 2843964 w 2843964"/>
              <a:gd name="connsiteY1" fmla="*/ 5731457 h 5731457"/>
              <a:gd name="connsiteX2" fmla="*/ 2718794 w 2843964"/>
              <a:gd name="connsiteY2" fmla="*/ 5728292 h 5731457"/>
              <a:gd name="connsiteX3" fmla="*/ 0 w 2843964"/>
              <a:gd name="connsiteY3" fmla="*/ 2865728 h 5731457"/>
              <a:gd name="connsiteX4" fmla="*/ 2718794 w 2843964"/>
              <a:gd name="connsiteY4" fmla="*/ 3165 h 5731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964" h="5731457">
                <a:moveTo>
                  <a:pt x="2843964" y="0"/>
                </a:moveTo>
                <a:lnTo>
                  <a:pt x="2843964" y="5731457"/>
                </a:lnTo>
                <a:lnTo>
                  <a:pt x="2718794" y="5728292"/>
                </a:lnTo>
                <a:cubicBezTo>
                  <a:pt x="1204331" y="5651523"/>
                  <a:pt x="0" y="4399269"/>
                  <a:pt x="0" y="2865728"/>
                </a:cubicBezTo>
                <a:cubicBezTo>
                  <a:pt x="0" y="1332187"/>
                  <a:pt x="1204331" y="79933"/>
                  <a:pt x="2718794" y="3165"/>
                </a:cubicBezTo>
                <a:close/>
              </a:path>
            </a:pathLst>
          </a:custGeom>
          <a:solidFill>
            <a:schemeClr val="accent6"/>
          </a:solidFill>
          <a:ln w="2934"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chemeClr val="tx1"/>
              </a:solidFill>
            </a:endParaRPr>
          </a:p>
        </p:txBody>
      </p:sp>
      <p:sp>
        <p:nvSpPr>
          <p:cNvPr id="33" name="任意多边形: 形状 32"/>
          <p:cNvSpPr/>
          <p:nvPr userDrawn="1">
            <p:custDataLst>
              <p:tags r:id="rId3"/>
            </p:custDataLst>
          </p:nvPr>
        </p:nvSpPr>
        <p:spPr>
          <a:xfrm>
            <a:off x="10055225"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4" name="任意多边形: 形状 33"/>
          <p:cNvSpPr/>
          <p:nvPr userDrawn="1">
            <p:custDataLst>
              <p:tags r:id="rId4"/>
            </p:custDataLst>
          </p:nvPr>
        </p:nvSpPr>
        <p:spPr>
          <a:xfrm>
            <a:off x="1027303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5" name="任意多边形: 形状 34"/>
          <p:cNvSpPr/>
          <p:nvPr userDrawn="1">
            <p:custDataLst>
              <p:tags r:id="rId5"/>
            </p:custDataLst>
          </p:nvPr>
        </p:nvSpPr>
        <p:spPr>
          <a:xfrm>
            <a:off x="1049020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6" name="任意多边形: 形状 35"/>
          <p:cNvSpPr/>
          <p:nvPr userDrawn="1">
            <p:custDataLst>
              <p:tags r:id="rId6"/>
            </p:custDataLst>
          </p:nvPr>
        </p:nvSpPr>
        <p:spPr>
          <a:xfrm>
            <a:off x="10708005"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7" name="任意多边形: 形状 36"/>
          <p:cNvSpPr/>
          <p:nvPr userDrawn="1">
            <p:custDataLst>
              <p:tags r:id="rId7"/>
            </p:custDataLst>
          </p:nvPr>
        </p:nvSpPr>
        <p:spPr>
          <a:xfrm>
            <a:off x="10925175"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8" name="任意多边形: 形状 37"/>
          <p:cNvSpPr/>
          <p:nvPr userDrawn="1">
            <p:custDataLst>
              <p:tags r:id="rId8"/>
            </p:custDataLst>
          </p:nvPr>
        </p:nvSpPr>
        <p:spPr>
          <a:xfrm>
            <a:off x="11142980" y="522922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1"/>
                  <a:pt x="42830" y="55151"/>
                  <a:pt x="27575" y="55151"/>
                </a:cubicBezTo>
                <a:cubicBezTo>
                  <a:pt x="12027" y="55151"/>
                  <a:pt x="0" y="42537"/>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7" name="任意多边形: 形状 26"/>
          <p:cNvSpPr/>
          <p:nvPr userDrawn="1">
            <p:custDataLst>
              <p:tags r:id="rId9"/>
            </p:custDataLst>
          </p:nvPr>
        </p:nvSpPr>
        <p:spPr>
          <a:xfrm>
            <a:off x="10055225"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8" name="任意多边形: 形状 27"/>
          <p:cNvSpPr/>
          <p:nvPr userDrawn="1">
            <p:custDataLst>
              <p:tags r:id="rId10"/>
            </p:custDataLst>
          </p:nvPr>
        </p:nvSpPr>
        <p:spPr>
          <a:xfrm>
            <a:off x="1027303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9" name="任意多边形: 形状 28"/>
          <p:cNvSpPr/>
          <p:nvPr userDrawn="1">
            <p:custDataLst>
              <p:tags r:id="rId11"/>
            </p:custDataLst>
          </p:nvPr>
        </p:nvSpPr>
        <p:spPr>
          <a:xfrm>
            <a:off x="1049020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0" name="任意多边形: 形状 29"/>
          <p:cNvSpPr/>
          <p:nvPr userDrawn="1">
            <p:custDataLst>
              <p:tags r:id="rId12"/>
            </p:custDataLst>
          </p:nvPr>
        </p:nvSpPr>
        <p:spPr>
          <a:xfrm>
            <a:off x="10708005"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1" name="任意多边形: 形状 30"/>
          <p:cNvSpPr/>
          <p:nvPr userDrawn="1">
            <p:custDataLst>
              <p:tags r:id="rId13"/>
            </p:custDataLst>
          </p:nvPr>
        </p:nvSpPr>
        <p:spPr>
          <a:xfrm>
            <a:off x="10925175"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2" name="任意多边形: 形状 31"/>
          <p:cNvSpPr/>
          <p:nvPr userDrawn="1">
            <p:custDataLst>
              <p:tags r:id="rId14"/>
            </p:custDataLst>
          </p:nvPr>
        </p:nvSpPr>
        <p:spPr>
          <a:xfrm>
            <a:off x="11142980" y="5518785"/>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1" name="任意多边形: 形状 20"/>
          <p:cNvSpPr/>
          <p:nvPr userDrawn="1">
            <p:custDataLst>
              <p:tags r:id="rId15"/>
            </p:custDataLst>
          </p:nvPr>
        </p:nvSpPr>
        <p:spPr>
          <a:xfrm>
            <a:off x="10055225"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2" name="任意多边形: 形状 21"/>
          <p:cNvSpPr/>
          <p:nvPr userDrawn="1">
            <p:custDataLst>
              <p:tags r:id="rId16"/>
            </p:custDataLst>
          </p:nvPr>
        </p:nvSpPr>
        <p:spPr>
          <a:xfrm>
            <a:off x="1027303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3" name="任意多边形: 形状 22"/>
          <p:cNvSpPr/>
          <p:nvPr userDrawn="1">
            <p:custDataLst>
              <p:tags r:id="rId17"/>
            </p:custDataLst>
          </p:nvPr>
        </p:nvSpPr>
        <p:spPr>
          <a:xfrm>
            <a:off x="1049020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4" name="任意多边形: 形状 23"/>
          <p:cNvSpPr/>
          <p:nvPr userDrawn="1">
            <p:custDataLst>
              <p:tags r:id="rId18"/>
            </p:custDataLst>
          </p:nvPr>
        </p:nvSpPr>
        <p:spPr>
          <a:xfrm>
            <a:off x="10708005"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5" name="任意多边形: 形状 24"/>
          <p:cNvSpPr/>
          <p:nvPr userDrawn="1">
            <p:custDataLst>
              <p:tags r:id="rId19"/>
            </p:custDataLst>
          </p:nvPr>
        </p:nvSpPr>
        <p:spPr>
          <a:xfrm>
            <a:off x="10925175"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6" name="任意多边形: 形状 25"/>
          <p:cNvSpPr/>
          <p:nvPr userDrawn="1">
            <p:custDataLst>
              <p:tags r:id="rId20"/>
            </p:custDataLst>
          </p:nvPr>
        </p:nvSpPr>
        <p:spPr>
          <a:xfrm>
            <a:off x="11142980" y="5820410"/>
            <a:ext cx="73025" cy="73025"/>
          </a:xfrm>
          <a:custGeom>
            <a:avLst/>
            <a:gdLst>
              <a:gd name="connsiteX0" fmla="*/ 0 w 55150"/>
              <a:gd name="connsiteY0" fmla="*/ 27283 h 55151"/>
              <a:gd name="connsiteX1" fmla="*/ 27575 w 55150"/>
              <a:gd name="connsiteY1" fmla="*/ 0 h 55151"/>
              <a:gd name="connsiteX2" fmla="*/ 55151 w 55150"/>
              <a:gd name="connsiteY2" fmla="*/ 27283 h 55151"/>
              <a:gd name="connsiteX3" fmla="*/ 27575 w 55150"/>
              <a:gd name="connsiteY3" fmla="*/ 55152 h 55151"/>
              <a:gd name="connsiteX4" fmla="*/ 0 w 55150"/>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3"/>
                </a:moveTo>
                <a:cubicBezTo>
                  <a:pt x="0" y="12028"/>
                  <a:pt x="12027" y="0"/>
                  <a:pt x="27575" y="0"/>
                </a:cubicBezTo>
                <a:cubicBezTo>
                  <a:pt x="42830" y="0"/>
                  <a:pt x="55151" y="12028"/>
                  <a:pt x="55151" y="27283"/>
                </a:cubicBezTo>
                <a:cubicBezTo>
                  <a:pt x="55151" y="42831"/>
                  <a:pt x="42830" y="55152"/>
                  <a:pt x="27575" y="55152"/>
                </a:cubicBezTo>
                <a:cubicBezTo>
                  <a:pt x="12027" y="55152"/>
                  <a:pt x="0" y="42831"/>
                  <a:pt x="0" y="27283"/>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5" name="任意多边形: 形状 14"/>
          <p:cNvSpPr/>
          <p:nvPr userDrawn="1">
            <p:custDataLst>
              <p:tags r:id="rId21"/>
            </p:custDataLst>
          </p:nvPr>
        </p:nvSpPr>
        <p:spPr>
          <a:xfrm>
            <a:off x="10055225"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6" name="任意多边形: 形状 15"/>
          <p:cNvSpPr/>
          <p:nvPr userDrawn="1">
            <p:custDataLst>
              <p:tags r:id="rId22"/>
            </p:custDataLst>
          </p:nvPr>
        </p:nvSpPr>
        <p:spPr>
          <a:xfrm>
            <a:off x="1027303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7" name="任意多边形: 形状 16"/>
          <p:cNvSpPr/>
          <p:nvPr userDrawn="1">
            <p:custDataLst>
              <p:tags r:id="rId23"/>
            </p:custDataLst>
          </p:nvPr>
        </p:nvSpPr>
        <p:spPr>
          <a:xfrm>
            <a:off x="1049020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8" name="任意多边形: 形状 17"/>
          <p:cNvSpPr/>
          <p:nvPr userDrawn="1">
            <p:custDataLst>
              <p:tags r:id="rId24"/>
            </p:custDataLst>
          </p:nvPr>
        </p:nvSpPr>
        <p:spPr>
          <a:xfrm>
            <a:off x="10708005"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19" name="任意多边形: 形状 18"/>
          <p:cNvSpPr/>
          <p:nvPr userDrawn="1">
            <p:custDataLst>
              <p:tags r:id="rId25"/>
            </p:custDataLst>
          </p:nvPr>
        </p:nvSpPr>
        <p:spPr>
          <a:xfrm>
            <a:off x="10925175"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20" name="任意多边形: 形状 19"/>
          <p:cNvSpPr/>
          <p:nvPr userDrawn="1">
            <p:custDataLst>
              <p:tags r:id="rId26"/>
            </p:custDataLst>
          </p:nvPr>
        </p:nvSpPr>
        <p:spPr>
          <a:xfrm>
            <a:off x="11142980" y="6121400"/>
            <a:ext cx="73025" cy="73025"/>
          </a:xfrm>
          <a:custGeom>
            <a:avLst/>
            <a:gdLst>
              <a:gd name="connsiteX0" fmla="*/ 0 w 55150"/>
              <a:gd name="connsiteY0" fmla="*/ 27282 h 55151"/>
              <a:gd name="connsiteX1" fmla="*/ 27575 w 55150"/>
              <a:gd name="connsiteY1" fmla="*/ 0 h 55151"/>
              <a:gd name="connsiteX2" fmla="*/ 55151 w 55150"/>
              <a:gd name="connsiteY2" fmla="*/ 27282 h 55151"/>
              <a:gd name="connsiteX3" fmla="*/ 27575 w 55150"/>
              <a:gd name="connsiteY3" fmla="*/ 55151 h 55151"/>
              <a:gd name="connsiteX4" fmla="*/ 0 w 55150"/>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0" h="55151">
                <a:moveTo>
                  <a:pt x="0" y="27282"/>
                </a:moveTo>
                <a:cubicBezTo>
                  <a:pt x="0" y="12028"/>
                  <a:pt x="12027" y="0"/>
                  <a:pt x="27575" y="0"/>
                </a:cubicBezTo>
                <a:cubicBezTo>
                  <a:pt x="42830" y="0"/>
                  <a:pt x="55151" y="12028"/>
                  <a:pt x="55151" y="27282"/>
                </a:cubicBezTo>
                <a:cubicBezTo>
                  <a:pt x="55151" y="42830"/>
                  <a:pt x="42830" y="55151"/>
                  <a:pt x="27575" y="55151"/>
                </a:cubicBezTo>
                <a:cubicBezTo>
                  <a:pt x="12027" y="55151"/>
                  <a:pt x="0" y="42830"/>
                  <a:pt x="0" y="27282"/>
                </a:cubicBezTo>
                <a:close/>
              </a:path>
            </a:pathLst>
          </a:custGeom>
          <a:solidFill>
            <a:schemeClr val="accent1">
              <a:lumMod val="60000"/>
              <a:lumOff val="40000"/>
            </a:schemeClr>
          </a:solidFill>
          <a:ln w="2934" cap="flat">
            <a:noFill/>
            <a:prstDash val="solid"/>
            <a:miter/>
          </a:ln>
        </p:spPr>
        <p:txBody>
          <a:bodyPr rtlCol="0" anchor="ctr"/>
          <a:lstStyle/>
          <a:p>
            <a:endParaRPr lang="zh-CN" altLang="en-US"/>
          </a:p>
        </p:txBody>
      </p:sp>
      <p:sp>
        <p:nvSpPr>
          <p:cNvPr id="39" name="任意多边形 1"/>
          <p:cNvSpPr/>
          <p:nvPr userDrawn="1">
            <p:custDataLst>
              <p:tags r:id="rId27"/>
            </p:custDataLst>
          </p:nvPr>
        </p:nvSpPr>
        <p:spPr>
          <a:xfrm>
            <a:off x="206375" y="5969564"/>
            <a:ext cx="1343382" cy="889071"/>
          </a:xfrm>
          <a:custGeom>
            <a:avLst/>
            <a:gdLst/>
            <a:ahLst/>
            <a:cxnLst>
              <a:cxn ang="3">
                <a:pos x="hc" y="t"/>
              </a:cxn>
              <a:cxn ang="cd2">
                <a:pos x="l" y="vc"/>
              </a:cxn>
              <a:cxn ang="cd4">
                <a:pos x="hc" y="b"/>
              </a:cxn>
              <a:cxn ang="0">
                <a:pos x="r" y="vc"/>
              </a:cxn>
            </a:cxnLst>
            <a:rect l="l" t="t" r="r" b="b"/>
            <a:pathLst>
              <a:path w="2116" h="1400">
                <a:moveTo>
                  <a:pt x="1058" y="0"/>
                </a:moveTo>
                <a:cubicBezTo>
                  <a:pt x="1570" y="0"/>
                  <a:pt x="1997" y="368"/>
                  <a:pt x="2096" y="857"/>
                </a:cubicBezTo>
                <a:lnTo>
                  <a:pt x="2116" y="1053"/>
                </a:lnTo>
                <a:lnTo>
                  <a:pt x="1762" y="1053"/>
                </a:lnTo>
                <a:lnTo>
                  <a:pt x="1762" y="1400"/>
                </a:lnTo>
                <a:lnTo>
                  <a:pt x="0" y="1400"/>
                </a:lnTo>
                <a:lnTo>
                  <a:pt x="0" y="1053"/>
                </a:lnTo>
                <a:lnTo>
                  <a:pt x="0" y="1053"/>
                </a:lnTo>
                <a:lnTo>
                  <a:pt x="20" y="857"/>
                </a:lnTo>
                <a:cubicBezTo>
                  <a:pt x="119" y="368"/>
                  <a:pt x="546" y="0"/>
                  <a:pt x="1058" y="0"/>
                </a:cubicBezTo>
                <a:close/>
              </a:path>
            </a:pathLst>
          </a:cu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0" name="直接连接符 39"/>
          <p:cNvCxnSpPr/>
          <p:nvPr userDrawn="1">
            <p:custDataLst>
              <p:tags r:id="rId28"/>
            </p:custDataLst>
          </p:nvPr>
        </p:nvCxnSpPr>
        <p:spPr>
          <a:xfrm>
            <a:off x="1549757" y="6527800"/>
            <a:ext cx="8572143"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任意多边形: 形状 40"/>
          <p:cNvSpPr/>
          <p:nvPr userDrawn="1">
            <p:custDataLst>
              <p:tags r:id="rId29"/>
            </p:custDataLst>
          </p:nvPr>
        </p:nvSpPr>
        <p:spPr>
          <a:xfrm>
            <a:off x="1075734" y="6426567"/>
            <a:ext cx="862759" cy="431379"/>
          </a:xfrm>
          <a:custGeom>
            <a:avLst/>
            <a:gdLst>
              <a:gd name="connsiteX0" fmla="*/ 523059 w 1046117"/>
              <a:gd name="connsiteY0" fmla="*/ 0 h 523058"/>
              <a:gd name="connsiteX1" fmla="*/ 0 w 1046117"/>
              <a:gd name="connsiteY1" fmla="*/ 523059 h 523058"/>
              <a:gd name="connsiteX2" fmla="*/ 1046118 w 1046117"/>
              <a:gd name="connsiteY2" fmla="*/ 523059 h 523058"/>
              <a:gd name="connsiteX3" fmla="*/ 523059 w 1046117"/>
              <a:gd name="connsiteY3" fmla="*/ 0 h 523058"/>
            </a:gdLst>
            <a:ahLst/>
            <a:cxnLst>
              <a:cxn ang="0">
                <a:pos x="connsiteX0" y="connsiteY0"/>
              </a:cxn>
              <a:cxn ang="0">
                <a:pos x="connsiteX1" y="connsiteY1"/>
              </a:cxn>
              <a:cxn ang="0">
                <a:pos x="connsiteX2" y="connsiteY2"/>
              </a:cxn>
              <a:cxn ang="0">
                <a:pos x="connsiteX3" y="connsiteY3"/>
              </a:cxn>
            </a:cxnLst>
            <a:rect l="l" t="t" r="r" b="b"/>
            <a:pathLst>
              <a:path w="1046117" h="523058">
                <a:moveTo>
                  <a:pt x="523059" y="0"/>
                </a:moveTo>
                <a:cubicBezTo>
                  <a:pt x="234100" y="0"/>
                  <a:pt x="0" y="234100"/>
                  <a:pt x="0" y="523059"/>
                </a:cubicBezTo>
                <a:lnTo>
                  <a:pt x="1046118" y="523059"/>
                </a:lnTo>
                <a:cubicBezTo>
                  <a:pt x="1045825" y="234100"/>
                  <a:pt x="811724" y="0"/>
                  <a:pt x="523059" y="0"/>
                </a:cubicBezTo>
                <a:close/>
              </a:path>
            </a:pathLst>
          </a:custGeom>
          <a:solidFill>
            <a:schemeClr val="accent2"/>
          </a:solidFill>
          <a:ln w="2934" cap="flat">
            <a:noFill/>
            <a:prstDash val="solid"/>
            <a:miter/>
          </a:ln>
        </p:spPr>
        <p:txBody>
          <a:bodyPr rtlCol="0" anchor="ctr"/>
          <a:lstStyle/>
          <a:p>
            <a:endParaRPr lang="zh-CN" altLang="en-US"/>
          </a:p>
        </p:txBody>
      </p:sp>
      <p:sp>
        <p:nvSpPr>
          <p:cNvPr id="2" name="标题 1"/>
          <p:cNvSpPr>
            <a:spLocks noGrp="1"/>
          </p:cNvSpPr>
          <p:nvPr>
            <p:ph type="title"/>
            <p:custDataLst>
              <p:tags r:id="rId30"/>
            </p:custDataLst>
          </p:nvPr>
        </p:nvSpPr>
        <p:spPr>
          <a:xfrm>
            <a:off x="1581138" y="700668"/>
            <a:ext cx="6603643" cy="4992039"/>
          </a:xfrm>
        </p:spPr>
        <p:txBody>
          <a:bodyPr anchor="ctr">
            <a:normAutofit/>
          </a:bodyPr>
          <a:lstStyle>
            <a:lvl1pPr algn="l">
              <a:defRPr sz="6000"/>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31"/>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32"/>
            </p:custDataLst>
          </p:nvPr>
        </p:nvSpPr>
        <p:spPr/>
        <p:txBody>
          <a:bodyPr/>
          <a:lstStyle/>
          <a:p>
            <a:endParaRPr lang="zh-CN" altLang="en-US"/>
          </a:p>
        </p:txBody>
      </p:sp>
      <p:sp>
        <p:nvSpPr>
          <p:cNvPr id="6" name="灯片编号占位符 5"/>
          <p:cNvSpPr>
            <a:spLocks noGrp="1"/>
          </p:cNvSpPr>
          <p:nvPr>
            <p:ph type="sldNum" sz="quarter" idx="12"/>
            <p:custDataLst>
              <p:tags r:id="rId33"/>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34"/>
            </p:custDataLst>
          </p:nvPr>
        </p:nvSpPr>
        <p:spPr>
          <a:xfrm>
            <a:off x="10270349" y="2560320"/>
            <a:ext cx="1632479" cy="1869606"/>
          </a:xfrm>
        </p:spPr>
        <p:txBody>
          <a:bodyPr anchor="ctr">
            <a:noAutofit/>
          </a:bodyPr>
          <a:lstStyle>
            <a:lvl1pPr marL="0" indent="0" algn="ctr">
              <a:buNone/>
              <a:defRPr sz="7200" b="1">
                <a:solidFill>
                  <a:schemeClr val="bg1"/>
                </a:solidFill>
              </a:defRPr>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960" y="360045"/>
            <a:ext cx="10801985" cy="581787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8" name="VCG41N1266076819"/>
          <p:cNvPicPr>
            <a:picLocks noChangeAspect="1"/>
          </p:cNvPicPr>
          <p:nvPr userDrawn="1">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313764" y="0"/>
            <a:ext cx="1888015" cy="3047113"/>
          </a:xfrm>
          <a:prstGeom prst="rect">
            <a:avLst/>
          </a:prstGeom>
        </p:spPr>
      </p:pic>
      <p:cxnSp>
        <p:nvCxnSpPr>
          <p:cNvPr id="9" name="直接连接符 8"/>
          <p:cNvCxnSpPr/>
          <p:nvPr userDrawn="1">
            <p:custDataLst>
              <p:tags r:id="rId5"/>
            </p:custDataLst>
          </p:nvPr>
        </p:nvCxnSpPr>
        <p:spPr>
          <a:xfrm>
            <a:off x="558800" y="6527800"/>
            <a:ext cx="95631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任意多边形: 形状 10"/>
          <p:cNvSpPr/>
          <p:nvPr userDrawn="1">
            <p:custDataLst>
              <p:tags r:id="rId6"/>
            </p:custDataLst>
          </p:nvPr>
        </p:nvSpPr>
        <p:spPr>
          <a:xfrm>
            <a:off x="9845675" y="5245735"/>
            <a:ext cx="1585595" cy="1607185"/>
          </a:xfrm>
          <a:custGeom>
            <a:avLst/>
            <a:gdLst>
              <a:gd name="connsiteX0" fmla="*/ 1924435 w 1924435"/>
              <a:gd name="connsiteY0" fmla="*/ 1924435 h 1924435"/>
              <a:gd name="connsiteX1" fmla="*/ 0 w 1924435"/>
              <a:gd name="connsiteY1" fmla="*/ 1924435 h 1924435"/>
              <a:gd name="connsiteX2" fmla="*/ 0 w 1924435"/>
              <a:gd name="connsiteY2" fmla="*/ 962218 h 1924435"/>
              <a:gd name="connsiteX3" fmla="*/ 962218 w 1924435"/>
              <a:gd name="connsiteY3" fmla="*/ 0 h 1924435"/>
              <a:gd name="connsiteX4" fmla="*/ 962218 w 1924435"/>
              <a:gd name="connsiteY4" fmla="*/ 0 h 1924435"/>
              <a:gd name="connsiteX5" fmla="*/ 1924435 w 1924435"/>
              <a:gd name="connsiteY5" fmla="*/ 962218 h 1924435"/>
              <a:gd name="connsiteX6" fmla="*/ 1924435 w 1924435"/>
              <a:gd name="connsiteY6" fmla="*/ 1924435 h 192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4435" h="1924435">
                <a:moveTo>
                  <a:pt x="1924435" y="1924435"/>
                </a:moveTo>
                <a:lnTo>
                  <a:pt x="0" y="1924435"/>
                </a:lnTo>
                <a:lnTo>
                  <a:pt x="0" y="962218"/>
                </a:lnTo>
                <a:cubicBezTo>
                  <a:pt x="0" y="430944"/>
                  <a:pt x="430944" y="0"/>
                  <a:pt x="962218" y="0"/>
                </a:cubicBezTo>
                <a:lnTo>
                  <a:pt x="962218" y="0"/>
                </a:lnTo>
                <a:cubicBezTo>
                  <a:pt x="1493491" y="0"/>
                  <a:pt x="1924435" y="430944"/>
                  <a:pt x="1924435" y="962218"/>
                </a:cubicBezTo>
                <a:lnTo>
                  <a:pt x="1924435" y="1924435"/>
                </a:lnTo>
                <a:close/>
              </a:path>
            </a:pathLst>
          </a:custGeom>
          <a:solidFill>
            <a:schemeClr val="accent6"/>
          </a:solidFill>
          <a:ln w="2934" cap="flat">
            <a:noFill/>
            <a:prstDash val="solid"/>
            <a:miter/>
          </a:ln>
        </p:spPr>
        <p:txBody>
          <a:bodyPr rtlCol="0" anchor="ctr"/>
          <a:lstStyle/>
          <a:p>
            <a:endParaRPr lang="zh-CN" altLang="en-US"/>
          </a:p>
        </p:txBody>
      </p:sp>
      <p:sp>
        <p:nvSpPr>
          <p:cNvPr id="12" name="任意多边形: 形状 11"/>
          <p:cNvSpPr/>
          <p:nvPr userDrawn="1">
            <p:custDataLst>
              <p:tags r:id="rId7"/>
            </p:custDataLst>
          </p:nvPr>
        </p:nvSpPr>
        <p:spPr>
          <a:xfrm flipH="1">
            <a:off x="11099800" y="1419860"/>
            <a:ext cx="1092200" cy="2183765"/>
          </a:xfrm>
          <a:custGeom>
            <a:avLst/>
            <a:gdLst>
              <a:gd name="connsiteX0" fmla="*/ 1130019 w 1130018"/>
              <a:gd name="connsiteY0" fmla="*/ 1130019 h 2260037"/>
              <a:gd name="connsiteX1" fmla="*/ 0 w 1130018"/>
              <a:gd name="connsiteY1" fmla="*/ 0 h 2260037"/>
              <a:gd name="connsiteX2" fmla="*/ 0 w 1130018"/>
              <a:gd name="connsiteY2" fmla="*/ 2260038 h 2260037"/>
              <a:gd name="connsiteX3" fmla="*/ 1130019 w 1130018"/>
              <a:gd name="connsiteY3" fmla="*/ 1130019 h 2260037"/>
            </a:gdLst>
            <a:ahLst/>
            <a:cxnLst>
              <a:cxn ang="0">
                <a:pos x="connsiteX0" y="connsiteY0"/>
              </a:cxn>
              <a:cxn ang="0">
                <a:pos x="connsiteX1" y="connsiteY1"/>
              </a:cxn>
              <a:cxn ang="0">
                <a:pos x="connsiteX2" y="connsiteY2"/>
              </a:cxn>
              <a:cxn ang="0">
                <a:pos x="connsiteX3" y="connsiteY3"/>
              </a:cxn>
            </a:cxnLst>
            <a:rect l="l" t="t" r="r" b="b"/>
            <a:pathLst>
              <a:path w="1130018" h="2260037">
                <a:moveTo>
                  <a:pt x="1130019" y="1130019"/>
                </a:moveTo>
                <a:cubicBezTo>
                  <a:pt x="1130019" y="506044"/>
                  <a:pt x="623974" y="0"/>
                  <a:pt x="0" y="0"/>
                </a:cubicBezTo>
                <a:lnTo>
                  <a:pt x="0" y="2260038"/>
                </a:lnTo>
                <a:cubicBezTo>
                  <a:pt x="623974" y="2260038"/>
                  <a:pt x="1130019" y="1754287"/>
                  <a:pt x="1130019" y="1130019"/>
                </a:cubicBezTo>
                <a:close/>
              </a:path>
            </a:pathLst>
          </a:custGeom>
          <a:solidFill>
            <a:schemeClr val="accent1"/>
          </a:solidFill>
          <a:ln w="2934" cap="flat">
            <a:noFill/>
            <a:prstDash val="solid"/>
            <a:miter/>
          </a:ln>
        </p:spPr>
        <p:txBody>
          <a:bodyPr rtlCol="0" anchor="ctr"/>
          <a:lstStyle/>
          <a:p>
            <a:endParaRPr lang="zh-CN" altLang="en-US"/>
          </a:p>
        </p:txBody>
      </p:sp>
      <p:sp>
        <p:nvSpPr>
          <p:cNvPr id="15" name="任意多边形: 形状 14"/>
          <p:cNvSpPr/>
          <p:nvPr userDrawn="1">
            <p:custDataLst>
              <p:tags r:id="rId8"/>
            </p:custDataLst>
          </p:nvPr>
        </p:nvSpPr>
        <p:spPr>
          <a:xfrm>
            <a:off x="10956925" y="24860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16" name="任意多边形: 形状 15"/>
          <p:cNvSpPr/>
          <p:nvPr userDrawn="1">
            <p:custDataLst>
              <p:tags r:id="rId9"/>
            </p:custDataLst>
          </p:nvPr>
        </p:nvSpPr>
        <p:spPr>
          <a:xfrm>
            <a:off x="11095355" y="24860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17" name="任意多边形: 形状 16"/>
          <p:cNvSpPr/>
          <p:nvPr userDrawn="1">
            <p:custDataLst>
              <p:tags r:id="rId10"/>
            </p:custDataLst>
          </p:nvPr>
        </p:nvSpPr>
        <p:spPr>
          <a:xfrm>
            <a:off x="1123315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19" name="任意多边形: 形状 18"/>
          <p:cNvSpPr/>
          <p:nvPr userDrawn="1">
            <p:custDataLst>
              <p:tags r:id="rId11"/>
            </p:custDataLst>
          </p:nvPr>
        </p:nvSpPr>
        <p:spPr>
          <a:xfrm>
            <a:off x="1137158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1" name="任意多边形: 形状 20"/>
          <p:cNvSpPr/>
          <p:nvPr userDrawn="1">
            <p:custDataLst>
              <p:tags r:id="rId12"/>
            </p:custDataLst>
          </p:nvPr>
        </p:nvSpPr>
        <p:spPr>
          <a:xfrm>
            <a:off x="1151001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2" name="任意多边形: 形状 21"/>
          <p:cNvSpPr/>
          <p:nvPr userDrawn="1">
            <p:custDataLst>
              <p:tags r:id="rId13"/>
            </p:custDataLst>
          </p:nvPr>
        </p:nvSpPr>
        <p:spPr>
          <a:xfrm>
            <a:off x="11648440" y="24860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3" name="任意多边形: 形状 22"/>
          <p:cNvSpPr/>
          <p:nvPr userDrawn="1">
            <p:custDataLst>
              <p:tags r:id="rId14"/>
            </p:custDataLst>
          </p:nvPr>
        </p:nvSpPr>
        <p:spPr>
          <a:xfrm>
            <a:off x="10956925" y="27527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5" name="任意多边形: 形状 24"/>
          <p:cNvSpPr/>
          <p:nvPr userDrawn="1">
            <p:custDataLst>
              <p:tags r:id="rId15"/>
            </p:custDataLst>
          </p:nvPr>
        </p:nvSpPr>
        <p:spPr>
          <a:xfrm>
            <a:off x="11095355" y="2752725"/>
            <a:ext cx="46355" cy="46355"/>
          </a:xfrm>
          <a:custGeom>
            <a:avLst/>
            <a:gdLst>
              <a:gd name="connsiteX0" fmla="*/ 0 w 55151"/>
              <a:gd name="connsiteY0" fmla="*/ 27282 h 55151"/>
              <a:gd name="connsiteX1" fmla="*/ 27576 w 55151"/>
              <a:gd name="connsiteY1" fmla="*/ 0 h 55151"/>
              <a:gd name="connsiteX2" fmla="*/ 55152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2" y="12028"/>
                  <a:pt x="55152" y="27282"/>
                </a:cubicBezTo>
                <a:cubicBezTo>
                  <a:pt x="55152"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6" name="任意多边形: 形状 25"/>
          <p:cNvSpPr/>
          <p:nvPr userDrawn="1">
            <p:custDataLst>
              <p:tags r:id="rId16"/>
            </p:custDataLst>
          </p:nvPr>
        </p:nvSpPr>
        <p:spPr>
          <a:xfrm>
            <a:off x="1123315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7" name="任意多边形: 形状 26"/>
          <p:cNvSpPr/>
          <p:nvPr userDrawn="1">
            <p:custDataLst>
              <p:tags r:id="rId17"/>
            </p:custDataLst>
          </p:nvPr>
        </p:nvSpPr>
        <p:spPr>
          <a:xfrm>
            <a:off x="1137158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8" name="任意多边形: 形状 27"/>
          <p:cNvSpPr/>
          <p:nvPr userDrawn="1">
            <p:custDataLst>
              <p:tags r:id="rId18"/>
            </p:custDataLst>
          </p:nvPr>
        </p:nvSpPr>
        <p:spPr>
          <a:xfrm>
            <a:off x="1151001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29" name="任意多边形: 形状 28"/>
          <p:cNvSpPr/>
          <p:nvPr userDrawn="1">
            <p:custDataLst>
              <p:tags r:id="rId19"/>
            </p:custDataLst>
          </p:nvPr>
        </p:nvSpPr>
        <p:spPr>
          <a:xfrm>
            <a:off x="11648440" y="2752725"/>
            <a:ext cx="46355" cy="46355"/>
          </a:xfrm>
          <a:custGeom>
            <a:avLst/>
            <a:gdLst>
              <a:gd name="connsiteX0" fmla="*/ 0 w 55151"/>
              <a:gd name="connsiteY0" fmla="*/ 27282 h 55151"/>
              <a:gd name="connsiteX1" fmla="*/ 27576 w 55151"/>
              <a:gd name="connsiteY1" fmla="*/ 0 h 55151"/>
              <a:gd name="connsiteX2" fmla="*/ 55151 w 55151"/>
              <a:gd name="connsiteY2" fmla="*/ 27282 h 55151"/>
              <a:gd name="connsiteX3" fmla="*/ 27576 w 55151"/>
              <a:gd name="connsiteY3" fmla="*/ 55151 h 55151"/>
              <a:gd name="connsiteX4" fmla="*/ 0 w 55151"/>
              <a:gd name="connsiteY4" fmla="*/ 27282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2"/>
                </a:moveTo>
                <a:cubicBezTo>
                  <a:pt x="0" y="12028"/>
                  <a:pt x="12028" y="0"/>
                  <a:pt x="27576" y="0"/>
                </a:cubicBezTo>
                <a:cubicBezTo>
                  <a:pt x="42830" y="0"/>
                  <a:pt x="55151" y="12028"/>
                  <a:pt x="55151" y="27282"/>
                </a:cubicBezTo>
                <a:cubicBezTo>
                  <a:pt x="55151" y="42830"/>
                  <a:pt x="42830" y="55151"/>
                  <a:pt x="27576" y="55151"/>
                </a:cubicBezTo>
                <a:cubicBezTo>
                  <a:pt x="12028" y="55151"/>
                  <a:pt x="0" y="42830"/>
                  <a:pt x="0" y="27282"/>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0" name="任意多边形: 形状 29"/>
          <p:cNvSpPr/>
          <p:nvPr userDrawn="1">
            <p:custDataLst>
              <p:tags r:id="rId20"/>
            </p:custDataLst>
          </p:nvPr>
        </p:nvSpPr>
        <p:spPr>
          <a:xfrm>
            <a:off x="10956925" y="30187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1" name="任意多边形: 形状 30"/>
          <p:cNvSpPr/>
          <p:nvPr userDrawn="1">
            <p:custDataLst>
              <p:tags r:id="rId21"/>
            </p:custDataLst>
          </p:nvPr>
        </p:nvSpPr>
        <p:spPr>
          <a:xfrm>
            <a:off x="11095355" y="30187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2" name="任意多边形: 形状 31"/>
          <p:cNvSpPr/>
          <p:nvPr userDrawn="1">
            <p:custDataLst>
              <p:tags r:id="rId22"/>
            </p:custDataLst>
          </p:nvPr>
        </p:nvSpPr>
        <p:spPr>
          <a:xfrm>
            <a:off x="1123315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3" name="任意多边形: 形状 32"/>
          <p:cNvSpPr/>
          <p:nvPr userDrawn="1">
            <p:custDataLst>
              <p:tags r:id="rId23"/>
            </p:custDataLst>
          </p:nvPr>
        </p:nvSpPr>
        <p:spPr>
          <a:xfrm>
            <a:off x="1137158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4" name="任意多边形: 形状 33"/>
          <p:cNvSpPr/>
          <p:nvPr userDrawn="1">
            <p:custDataLst>
              <p:tags r:id="rId24"/>
            </p:custDataLst>
          </p:nvPr>
        </p:nvSpPr>
        <p:spPr>
          <a:xfrm>
            <a:off x="1151001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5" name="任意多边形: 形状 34"/>
          <p:cNvSpPr/>
          <p:nvPr userDrawn="1">
            <p:custDataLst>
              <p:tags r:id="rId25"/>
            </p:custDataLst>
          </p:nvPr>
        </p:nvSpPr>
        <p:spPr>
          <a:xfrm>
            <a:off x="11648440" y="30187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1"/>
                  <a:pt x="42830" y="55152"/>
                  <a:pt x="27576" y="55152"/>
                </a:cubicBezTo>
                <a:cubicBezTo>
                  <a:pt x="12028" y="55152"/>
                  <a:pt x="0" y="42831"/>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6" name="任意多边形: 形状 35"/>
          <p:cNvSpPr/>
          <p:nvPr userDrawn="1">
            <p:custDataLst>
              <p:tags r:id="rId26"/>
            </p:custDataLst>
          </p:nvPr>
        </p:nvSpPr>
        <p:spPr>
          <a:xfrm>
            <a:off x="10956925" y="32854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7" name="任意多边形: 形状 36"/>
          <p:cNvSpPr/>
          <p:nvPr userDrawn="1">
            <p:custDataLst>
              <p:tags r:id="rId27"/>
            </p:custDataLst>
          </p:nvPr>
        </p:nvSpPr>
        <p:spPr>
          <a:xfrm>
            <a:off x="11095355" y="3285490"/>
            <a:ext cx="46355" cy="46355"/>
          </a:xfrm>
          <a:custGeom>
            <a:avLst/>
            <a:gdLst>
              <a:gd name="connsiteX0" fmla="*/ 0 w 55151"/>
              <a:gd name="connsiteY0" fmla="*/ 27283 h 55151"/>
              <a:gd name="connsiteX1" fmla="*/ 27576 w 55151"/>
              <a:gd name="connsiteY1" fmla="*/ 0 h 55151"/>
              <a:gd name="connsiteX2" fmla="*/ 55152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2" y="12028"/>
                  <a:pt x="55152" y="27283"/>
                </a:cubicBezTo>
                <a:cubicBezTo>
                  <a:pt x="55152"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8" name="任意多边形: 形状 37"/>
          <p:cNvSpPr/>
          <p:nvPr userDrawn="1">
            <p:custDataLst>
              <p:tags r:id="rId28"/>
            </p:custDataLst>
          </p:nvPr>
        </p:nvSpPr>
        <p:spPr>
          <a:xfrm>
            <a:off x="1123315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39" name="任意多边形: 形状 38"/>
          <p:cNvSpPr/>
          <p:nvPr userDrawn="1">
            <p:custDataLst>
              <p:tags r:id="rId29"/>
            </p:custDataLst>
          </p:nvPr>
        </p:nvSpPr>
        <p:spPr>
          <a:xfrm>
            <a:off x="1137158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0" name="任意多边形: 形状 39"/>
          <p:cNvSpPr/>
          <p:nvPr userDrawn="1">
            <p:custDataLst>
              <p:tags r:id="rId30"/>
            </p:custDataLst>
          </p:nvPr>
        </p:nvSpPr>
        <p:spPr>
          <a:xfrm>
            <a:off x="1151001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1" name="任意多边形: 形状 40"/>
          <p:cNvSpPr/>
          <p:nvPr userDrawn="1">
            <p:custDataLst>
              <p:tags r:id="rId31"/>
            </p:custDataLst>
          </p:nvPr>
        </p:nvSpPr>
        <p:spPr>
          <a:xfrm>
            <a:off x="11648440" y="3285490"/>
            <a:ext cx="46355" cy="46355"/>
          </a:xfrm>
          <a:custGeom>
            <a:avLst/>
            <a:gdLst>
              <a:gd name="connsiteX0" fmla="*/ 0 w 55151"/>
              <a:gd name="connsiteY0" fmla="*/ 27283 h 55151"/>
              <a:gd name="connsiteX1" fmla="*/ 27576 w 55151"/>
              <a:gd name="connsiteY1" fmla="*/ 0 h 55151"/>
              <a:gd name="connsiteX2" fmla="*/ 55151 w 55151"/>
              <a:gd name="connsiteY2" fmla="*/ 27283 h 55151"/>
              <a:gd name="connsiteX3" fmla="*/ 27576 w 55151"/>
              <a:gd name="connsiteY3" fmla="*/ 55152 h 55151"/>
              <a:gd name="connsiteX4" fmla="*/ 0 w 55151"/>
              <a:gd name="connsiteY4" fmla="*/ 27283 h 55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51" h="55151">
                <a:moveTo>
                  <a:pt x="0" y="27283"/>
                </a:moveTo>
                <a:cubicBezTo>
                  <a:pt x="0" y="12028"/>
                  <a:pt x="12028" y="0"/>
                  <a:pt x="27576" y="0"/>
                </a:cubicBezTo>
                <a:cubicBezTo>
                  <a:pt x="42830" y="0"/>
                  <a:pt x="55151" y="12028"/>
                  <a:pt x="55151" y="27283"/>
                </a:cubicBezTo>
                <a:cubicBezTo>
                  <a:pt x="55151" y="42830"/>
                  <a:pt x="42830" y="55152"/>
                  <a:pt x="27576" y="55152"/>
                </a:cubicBezTo>
                <a:cubicBezTo>
                  <a:pt x="12028" y="55152"/>
                  <a:pt x="0" y="42830"/>
                  <a:pt x="0" y="27283"/>
                </a:cubicBezTo>
                <a:close/>
              </a:path>
            </a:pathLst>
          </a:custGeom>
          <a:solidFill>
            <a:schemeClr val="accent6"/>
          </a:solidFill>
          <a:ln w="2934" cap="flat">
            <a:noFill/>
            <a:prstDash val="solid"/>
            <a:miter/>
          </a:ln>
        </p:spPr>
        <p:txBody>
          <a:bodyPr rtlCol="0" anchor="ctr"/>
          <a:lstStyle/>
          <a:p>
            <a:endParaRPr lang="zh-CN" altLang="en-US">
              <a:noFill/>
            </a:endParaRPr>
          </a:p>
        </p:txBody>
      </p:sp>
      <p:sp>
        <p:nvSpPr>
          <p:cNvPr id="42" name="任意多边形: 形状 41"/>
          <p:cNvSpPr/>
          <p:nvPr userDrawn="1">
            <p:custDataLst>
              <p:tags r:id="rId32"/>
            </p:custDataLst>
          </p:nvPr>
        </p:nvSpPr>
        <p:spPr>
          <a:xfrm>
            <a:off x="0" y="5696299"/>
            <a:ext cx="1161701" cy="1161701"/>
          </a:xfrm>
          <a:custGeom>
            <a:avLst/>
            <a:gdLst>
              <a:gd name="connsiteX0" fmla="*/ 1161702 w 1161701"/>
              <a:gd name="connsiteY0" fmla="*/ 1161702 h 1161701"/>
              <a:gd name="connsiteX1" fmla="*/ 0 w 1161701"/>
              <a:gd name="connsiteY1" fmla="*/ 1161702 h 1161701"/>
              <a:gd name="connsiteX2" fmla="*/ 0 w 1161701"/>
              <a:gd name="connsiteY2" fmla="*/ 0 h 1161701"/>
              <a:gd name="connsiteX3" fmla="*/ 0 w 1161701"/>
              <a:gd name="connsiteY3" fmla="*/ 0 h 1161701"/>
              <a:gd name="connsiteX4" fmla="*/ 1161702 w 1161701"/>
              <a:gd name="connsiteY4" fmla="*/ 1161702 h 1161701"/>
              <a:gd name="connsiteX5" fmla="*/ 1161702 w 1161701"/>
              <a:gd name="connsiteY5" fmla="*/ 1161702 h 1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701" h="1161701">
                <a:moveTo>
                  <a:pt x="1161702" y="1161702"/>
                </a:moveTo>
                <a:lnTo>
                  <a:pt x="0" y="1161702"/>
                </a:lnTo>
                <a:lnTo>
                  <a:pt x="0" y="0"/>
                </a:lnTo>
                <a:lnTo>
                  <a:pt x="0" y="0"/>
                </a:lnTo>
                <a:cubicBezTo>
                  <a:pt x="641576" y="0"/>
                  <a:pt x="1161702" y="520126"/>
                  <a:pt x="1161702" y="1161702"/>
                </a:cubicBezTo>
                <a:lnTo>
                  <a:pt x="1161702" y="1161702"/>
                </a:lnTo>
                <a:close/>
              </a:path>
            </a:pathLst>
          </a:custGeom>
          <a:solidFill>
            <a:schemeClr val="accent6"/>
          </a:solidFill>
          <a:ln w="2934" cap="flat">
            <a:noFill/>
            <a:prstDash val="solid"/>
            <a:miter/>
          </a:ln>
        </p:spPr>
        <p:txBody>
          <a:bodyPr rtlCol="0" anchor="ctr"/>
          <a:lstStyle/>
          <a:p>
            <a:endParaRPr lang="zh-CN" altLang="en-US"/>
          </a:p>
        </p:txBody>
      </p:sp>
      <p:cxnSp>
        <p:nvCxnSpPr>
          <p:cNvPr id="44" name="直接连接符 43"/>
          <p:cNvCxnSpPr/>
          <p:nvPr userDrawn="1">
            <p:custDataLst>
              <p:tags r:id="rId33"/>
            </p:custDataLst>
          </p:nvPr>
        </p:nvCxnSpPr>
        <p:spPr>
          <a:xfrm>
            <a:off x="2184400" y="838200"/>
            <a:ext cx="956310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44"/>
          <p:cNvSpPr/>
          <p:nvPr userDrawn="1">
            <p:custDataLst>
              <p:tags r:id="rId34"/>
            </p:custDataLst>
          </p:nvPr>
        </p:nvSpPr>
        <p:spPr>
          <a:xfrm>
            <a:off x="9381500" y="6334625"/>
            <a:ext cx="1046117" cy="523058"/>
          </a:xfrm>
          <a:custGeom>
            <a:avLst/>
            <a:gdLst>
              <a:gd name="connsiteX0" fmla="*/ 523059 w 1046117"/>
              <a:gd name="connsiteY0" fmla="*/ 0 h 523058"/>
              <a:gd name="connsiteX1" fmla="*/ 0 w 1046117"/>
              <a:gd name="connsiteY1" fmla="*/ 523059 h 523058"/>
              <a:gd name="connsiteX2" fmla="*/ 1046118 w 1046117"/>
              <a:gd name="connsiteY2" fmla="*/ 523059 h 523058"/>
              <a:gd name="connsiteX3" fmla="*/ 523059 w 1046117"/>
              <a:gd name="connsiteY3" fmla="*/ 0 h 523058"/>
            </a:gdLst>
            <a:ahLst/>
            <a:cxnLst>
              <a:cxn ang="0">
                <a:pos x="connsiteX0" y="connsiteY0"/>
              </a:cxn>
              <a:cxn ang="0">
                <a:pos x="connsiteX1" y="connsiteY1"/>
              </a:cxn>
              <a:cxn ang="0">
                <a:pos x="connsiteX2" y="connsiteY2"/>
              </a:cxn>
              <a:cxn ang="0">
                <a:pos x="connsiteX3" y="connsiteY3"/>
              </a:cxn>
            </a:cxnLst>
            <a:rect l="l" t="t" r="r" b="b"/>
            <a:pathLst>
              <a:path w="1046117" h="523058">
                <a:moveTo>
                  <a:pt x="523059" y="0"/>
                </a:moveTo>
                <a:cubicBezTo>
                  <a:pt x="234100" y="0"/>
                  <a:pt x="0" y="234100"/>
                  <a:pt x="0" y="523059"/>
                </a:cubicBezTo>
                <a:lnTo>
                  <a:pt x="1046118" y="523059"/>
                </a:lnTo>
                <a:cubicBezTo>
                  <a:pt x="1045825" y="234100"/>
                  <a:pt x="811724" y="0"/>
                  <a:pt x="523059" y="0"/>
                </a:cubicBezTo>
                <a:close/>
              </a:path>
            </a:pathLst>
          </a:custGeom>
          <a:solidFill>
            <a:schemeClr val="accent1"/>
          </a:solidFill>
          <a:ln w="2934" cap="flat">
            <a:noFill/>
            <a:prstDash val="solid"/>
            <a:miter/>
          </a:ln>
        </p:spPr>
        <p:txBody>
          <a:bodyPr rtlCol="0" anchor="ctr"/>
          <a:lstStyle/>
          <a:p>
            <a:endParaRPr lang="zh-CN" altLang="en-US"/>
          </a:p>
        </p:txBody>
      </p:sp>
      <p:sp>
        <p:nvSpPr>
          <p:cNvPr id="2" name="标题 1"/>
          <p:cNvSpPr>
            <a:spLocks noGrp="1"/>
          </p:cNvSpPr>
          <p:nvPr>
            <p:ph type="ctrTitle"/>
            <p:custDataLst>
              <p:tags r:id="rId35"/>
            </p:custDataLst>
          </p:nvPr>
        </p:nvSpPr>
        <p:spPr>
          <a:xfrm>
            <a:off x="2225242" y="1100447"/>
            <a:ext cx="7756958" cy="2763596"/>
          </a:xfrm>
        </p:spPr>
        <p:txBody>
          <a:bodyPr anchor="b">
            <a:normAutofit/>
          </a:bodyPr>
          <a:lstStyle>
            <a:lvl1pPr algn="ctr">
              <a:lnSpc>
                <a:spcPct val="100000"/>
              </a:lnSpc>
              <a:defRPr sz="6600"/>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36"/>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37"/>
            </p:custDataLst>
          </p:nvPr>
        </p:nvSpPr>
        <p:spPr/>
        <p:txBody>
          <a:bodyPr/>
          <a:lstStyle/>
          <a:p>
            <a:endParaRPr lang="zh-CN" altLang="en-US"/>
          </a:p>
        </p:txBody>
      </p:sp>
      <p:sp>
        <p:nvSpPr>
          <p:cNvPr id="6" name="灯片编号占位符 5"/>
          <p:cNvSpPr>
            <a:spLocks noGrp="1"/>
          </p:cNvSpPr>
          <p:nvPr>
            <p:ph type="sldNum" sz="quarter" idx="12"/>
            <p:custDataLst>
              <p:tags r:id="rId38"/>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46" name="文本占位符 9"/>
          <p:cNvSpPr>
            <a:spLocks noGrp="1"/>
          </p:cNvSpPr>
          <p:nvPr>
            <p:ph type="body" sz="quarter" idx="18" hasCustomPrompt="1"/>
            <p:custDataLst>
              <p:tags r:id="rId39"/>
            </p:custDataLst>
          </p:nvPr>
        </p:nvSpPr>
        <p:spPr>
          <a:xfrm>
            <a:off x="486770" y="330199"/>
            <a:ext cx="1546568" cy="504000"/>
          </a:xfrm>
        </p:spPr>
        <p:txBody>
          <a:bodyPr anchor="ctr">
            <a:normAutofit/>
          </a:bodyPr>
          <a:lstStyle>
            <a:lvl1pPr marL="0" indent="0">
              <a:lnSpc>
                <a:spcPct val="100000"/>
              </a:lnSpc>
              <a:buNone/>
              <a:defRPr sz="1200" b="1"/>
            </a:lvl1pPr>
          </a:lstStyle>
          <a:p>
            <a:pPr lvl="0"/>
            <a:r>
              <a:rPr lang="zh-CN" altLang="en-US" dirty="0"/>
              <a:t>公司名占位符</a:t>
            </a:r>
            <a:endParaRPr lang="zh-CN" altLang="en-US" dirty="0"/>
          </a:p>
        </p:txBody>
      </p:sp>
      <p:sp>
        <p:nvSpPr>
          <p:cNvPr id="47" name="文本占位符 23"/>
          <p:cNvSpPr>
            <a:spLocks noGrp="1"/>
          </p:cNvSpPr>
          <p:nvPr>
            <p:ph type="body" sz="quarter" idx="19" hasCustomPrompt="1"/>
            <p:custDataLst>
              <p:tags r:id="rId40"/>
            </p:custDataLst>
          </p:nvPr>
        </p:nvSpPr>
        <p:spPr>
          <a:xfrm>
            <a:off x="4781641" y="4205797"/>
            <a:ext cx="2743200" cy="504000"/>
          </a:xfrm>
          <a:prstGeom prst="roundRect">
            <a:avLst>
              <a:gd name="adj" fmla="val 50000"/>
            </a:avLst>
          </a:prstGeom>
          <a:noFill/>
          <a:ln>
            <a:solidFill>
              <a:schemeClr val="accent1"/>
            </a:solidFill>
          </a:ln>
        </p:spPr>
        <p:txBody>
          <a:bodyPr anchor="ctr">
            <a:normAutofit/>
          </a:bodyPr>
          <a:lstStyle>
            <a:lvl1pPr marL="0" indent="0" algn="ctr">
              <a:lnSpc>
                <a:spcPct val="100000"/>
              </a:lnSpc>
              <a:buNone/>
              <a:defRPr sz="1400" b="1">
                <a:solidFill>
                  <a:schemeClr val="accent6"/>
                </a:solidFill>
              </a:defRPr>
            </a:lvl1pPr>
          </a:lstStyle>
          <a:p>
            <a:pPr lvl="0"/>
            <a:r>
              <a:rPr lang="zh-CN" altLang="en-US" dirty="0"/>
              <a:t>署名占位符</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矩形 3"/>
          <p:cNvSpPr/>
          <p:nvPr>
            <p:custDataLst>
              <p:tags r:id="rId2"/>
            </p:custDataLst>
          </p:nvPr>
        </p:nvSpPr>
        <p:spPr>
          <a:xfrm>
            <a:off x="3038475" y="2284413"/>
            <a:ext cx="6115050" cy="766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5" name="Picture 3" descr="D:\Desktop\素材\素描城市.png"/>
          <p:cNvPicPr>
            <a:picLocks noChangeAspect="1" noChangeArrowheads="1"/>
          </p:cNvPicPr>
          <p:nvPr>
            <p:custDataLst>
              <p:tags r:id="rId3"/>
            </p:custDataLst>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0" y="0"/>
            <a:ext cx="121920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hasCustomPrompt="1"/>
            <p:custDataLst>
              <p:tags r:id="rId5"/>
            </p:custDataLst>
          </p:nvPr>
        </p:nvSpPr>
        <p:spPr>
          <a:xfrm>
            <a:off x="831850" y="3373606"/>
            <a:ext cx="10515600" cy="1061467"/>
          </a:xfrm>
        </p:spPr>
        <p:txBody>
          <a:bodyPr>
            <a:normAutofit/>
          </a:bodyPr>
          <a:lstStyle>
            <a:lvl1pPr algn="ctr">
              <a:defRPr sz="4800" b="0">
                <a:solidFill>
                  <a:schemeClr val="tx2"/>
                </a:solidFill>
                <a:effectLst/>
              </a:defRPr>
            </a:lvl1pPr>
          </a:lstStyle>
          <a:p>
            <a:r>
              <a:rPr lang="zh-CN" altLang="en-US" noProof="1"/>
              <a:t>单击此处编辑标题</a:t>
            </a:r>
            <a:endParaRPr lang="zh-CN" altLang="en-US" noProof="1"/>
          </a:p>
        </p:txBody>
      </p:sp>
      <p:sp>
        <p:nvSpPr>
          <p:cNvPr id="3" name="文本占位符 2"/>
          <p:cNvSpPr>
            <a:spLocks noGrp="1"/>
          </p:cNvSpPr>
          <p:nvPr>
            <p:ph type="body" idx="1" hasCustomPrompt="1"/>
            <p:custDataLst>
              <p:tags r:id="rId6"/>
            </p:custDataLst>
          </p:nvPr>
        </p:nvSpPr>
        <p:spPr>
          <a:xfrm>
            <a:off x="2207568" y="4527773"/>
            <a:ext cx="7776864" cy="1061467"/>
          </a:xfrm>
        </p:spPr>
        <p:txBody>
          <a:bodyP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单击此处编辑文本</a:t>
            </a:r>
            <a:endParaRPr lang="zh-CN" altLang="en-US" noProof="1"/>
          </a:p>
        </p:txBody>
      </p:sp>
      <p:sp>
        <p:nvSpPr>
          <p:cNvPr id="6" name="日期占位符 3"/>
          <p:cNvSpPr>
            <a:spLocks noGrp="1"/>
          </p:cNvSpPr>
          <p:nvPr>
            <p:ph type="dt" sz="half" idx="10"/>
            <p:custDataLst>
              <p:tags r:id="rId7"/>
            </p:custDataLst>
          </p:nvPr>
        </p:nvSpPr>
        <p:spPr/>
        <p:txBody>
          <a:bodyPr/>
          <a:lstStyle>
            <a:lvl1pPr>
              <a:defRPr/>
            </a:lvl1pPr>
          </a:lstStyle>
          <a:p>
            <a:pPr>
              <a:defRPr/>
            </a:pPr>
            <a:endParaRPr lang="zh-CN" altLang="en-US"/>
          </a:p>
        </p:txBody>
      </p:sp>
      <p:sp>
        <p:nvSpPr>
          <p:cNvPr id="7" name="页脚占位符 4"/>
          <p:cNvSpPr>
            <a:spLocks noGrp="1"/>
          </p:cNvSpPr>
          <p:nvPr>
            <p:ph type="ftr" sz="quarter" idx="11"/>
            <p:custDataLst>
              <p:tags r:id="rId8"/>
            </p:custDataLst>
          </p:nvPr>
        </p:nvSpPr>
        <p:spPr/>
        <p:txBody>
          <a:bodyPr/>
          <a:lstStyle>
            <a:lvl1pPr>
              <a:defRPr/>
            </a:lvl1pPr>
          </a:lstStyle>
          <a:p>
            <a:pPr>
              <a:defRPr/>
            </a:pPr>
            <a:endParaRPr lang="zh-CN" altLang="en-US"/>
          </a:p>
        </p:txBody>
      </p:sp>
      <p:sp>
        <p:nvSpPr>
          <p:cNvPr id="8" name="灯片编号占位符 5"/>
          <p:cNvSpPr>
            <a:spLocks noGrp="1"/>
          </p:cNvSpPr>
          <p:nvPr>
            <p:ph type="sldNum" sz="quarter" idx="12"/>
            <p:custDataLst>
              <p:tags r:id="rId9"/>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D997B5FA-0921-464F-AAE1-844C04324D75}"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单击此处编辑文本</a:t>
            </a:r>
            <a:endParaRPr lang="zh-CN" altLang="en-US" noProof="1"/>
          </a:p>
        </p:txBody>
      </p:sp>
      <p:sp>
        <p:nvSpPr>
          <p:cNvPr id="4" name="内容占位符 3"/>
          <p:cNvSpPr>
            <a:spLocks noGrp="1"/>
          </p:cNvSpPr>
          <p:nvPr>
            <p:ph sz="half" idx="2"/>
            <p:custDataLst>
              <p:tags r:id="rId4"/>
            </p:custDataLst>
          </p:nvPr>
        </p:nvSpPr>
        <p:spPr>
          <a:xfrm>
            <a:off x="669925" y="1406525"/>
            <a:ext cx="5283200"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tIns="38100" rIns="76200" bIns="38100" rtlCol="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noProof="1">
                <a:sym typeface="+mn-ea"/>
              </a:rPr>
              <a:t>单击此处编辑文本</a:t>
            </a:r>
            <a:endParaRPr noProof="1">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D997B5FA-0921-464F-AAE1-844C04324D75}"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fld id="{BD269E1A-4DF9-4A6A-B519-38EBE42E3344}" type="slidenum">
              <a:rPr lang="zh-CN" altLang="en-US"/>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fld id="{D997B5FA-0921-464F-AAE1-844C04324D75}" type="datetimeFigureOut">
              <a:rPr lang="zh-CN" altLang="en-US" smtClean="0"/>
            </a:fld>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rtlCol="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noProof="1">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D997B5FA-0921-464F-AAE1-844C04324D75}"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rtlCol="0" anchor="ctr">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3" Type="http://schemas.openxmlformats.org/officeDocument/2006/relationships/theme" Target="../theme/theme2.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tags" Target="../tags/tag280.xml"/><Relationship Id="rId2" Type="http://schemas.openxmlformats.org/officeDocument/2006/relationships/slideLayout" Target="../slideLayouts/slideLayout13.xml"/><Relationship Id="rId19" Type="http://schemas.openxmlformats.org/officeDocument/2006/relationships/tags" Target="../tags/tag279.xml"/><Relationship Id="rId18" Type="http://schemas.openxmlformats.org/officeDocument/2006/relationships/tags" Target="../tags/tag278.xml"/><Relationship Id="rId17" Type="http://schemas.openxmlformats.org/officeDocument/2006/relationships/tags" Target="../tags/tag277.xml"/><Relationship Id="rId16" Type="http://schemas.openxmlformats.org/officeDocument/2006/relationships/tags" Target="../tags/tag276.xml"/><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custDataLst>
              <p:tags r:id="rId13"/>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a:defRPr sz="1200" noProof="1" smtClean="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a:defRPr sz="1200" noProof="1" smtClean="0">
                <a:solidFill>
                  <a:schemeClr val="tx1">
                    <a:tint val="75000"/>
                  </a:schemeClr>
                </a:solidFill>
              </a:defRPr>
            </a:lvl1pPr>
          </a:lstStyle>
          <a:p>
            <a:fld id="{565CE74E-AB26-4998-AD42-012C4C1AD076}" type="slidenum">
              <a:rPr lang="zh-CN" altLang="en-US" smtClean="0"/>
            </a:fld>
            <a:endParaRPr lang="zh-CN" altLang="en-US"/>
          </a:p>
        </p:txBody>
      </p:sp>
      <p:sp>
        <p:nvSpPr>
          <p:cNvPr id="2"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charset="-122"/>
          <a:ea typeface="微软雅黑" panose="020B0503020204020204" charset="-122"/>
          <a:cs typeface="+mj-cs"/>
        </a:defRPr>
      </a:lvl1pPr>
      <a:lvl2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2pPr>
      <a:lvl3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3pPr>
      <a:lvl4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4pPr>
      <a:lvl5pPr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5pPr>
      <a:lvl6pPr marL="4572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6pPr>
      <a:lvl7pPr marL="9144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7pPr>
      <a:lvl8pPr marL="13716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8pPr>
      <a:lvl9pPr marL="1828800" algn="l" rtl="0" eaLnBrk="1" fontAlgn="base" hangingPunct="1">
        <a:spcBef>
          <a:spcPct val="0"/>
        </a:spcBef>
        <a:spcAft>
          <a:spcPct val="0"/>
        </a:spcAft>
        <a:defRPr sz="2400" b="1">
          <a:solidFill>
            <a:schemeClr val="tx1"/>
          </a:solidFill>
          <a:latin typeface="微软雅黑" panose="020B0503020204020204" charset="-122"/>
          <a:ea typeface="微软雅黑" panose="020B0503020204020204" charset="-122"/>
        </a:defRPr>
      </a:lvl9pPr>
    </p:titleStyle>
    <p:bodyStyle>
      <a:lvl1pPr marL="228600" indent="-228600" algn="l" rtl="0" eaLnBrk="1" fontAlgn="base" hangingPunct="1">
        <a:lnSpc>
          <a:spcPct val="130000"/>
        </a:lnSpc>
        <a:spcBef>
          <a:spcPct val="0"/>
        </a:spcBef>
        <a:spcAft>
          <a:spcPts val="1000"/>
        </a:spcAft>
        <a:buFont typeface="Arial" panose="020B0604020202020204" pitchFamily="34" charset="0"/>
        <a:buChar char="•"/>
        <a:defRPr sz="1600" kern="1200" spc="150">
          <a:solidFill>
            <a:schemeClr val="tx1"/>
          </a:solidFill>
          <a:latin typeface="微软雅黑" panose="020B0503020204020204" charset="-122"/>
          <a:ea typeface="微软雅黑" panose="020B0503020204020204" charset="-122"/>
          <a:cs typeface="+mn-cs"/>
        </a:defRPr>
      </a:lvl1pPr>
      <a:lvl2pPr marL="6858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2pPr>
      <a:lvl3pPr marL="11430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3pPr>
      <a:lvl4pPr marL="16002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4pPr>
      <a:lvl5pPr marL="2057400" indent="-228600" algn="l" rtl="0" eaLnBrk="1" fontAlgn="base" hangingPunct="1">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5960" y="360000"/>
            <a:ext cx="10800000" cy="720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960" y="1301749"/>
            <a:ext cx="10800000" cy="4873625"/>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cxnSp>
        <p:nvCxnSpPr>
          <p:cNvPr id="14" name="直接连接符 13"/>
          <p:cNvCxnSpPr/>
          <p:nvPr userDrawn="1">
            <p:custDataLst>
              <p:tags r:id="rId17"/>
            </p:custDataLst>
          </p:nvPr>
        </p:nvCxnSpPr>
        <p:spPr>
          <a:xfrm>
            <a:off x="818147" y="1123697"/>
            <a:ext cx="10535653"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任意多边形: 形状 14"/>
          <p:cNvSpPr/>
          <p:nvPr userDrawn="1">
            <p:custDataLst>
              <p:tags r:id="rId18"/>
            </p:custDataLst>
          </p:nvPr>
        </p:nvSpPr>
        <p:spPr>
          <a:xfrm>
            <a:off x="206549" y="6189274"/>
            <a:ext cx="1343208" cy="668726"/>
          </a:xfrm>
          <a:custGeom>
            <a:avLst/>
            <a:gdLst>
              <a:gd name="connsiteX0" fmla="*/ 671605 w 1343208"/>
              <a:gd name="connsiteY0" fmla="*/ 0 h 668726"/>
              <a:gd name="connsiteX1" fmla="*/ 1330834 w 1343208"/>
              <a:gd name="connsiteY1" fmla="*/ 544421 h 668726"/>
              <a:gd name="connsiteX2" fmla="*/ 1343208 w 1343208"/>
              <a:gd name="connsiteY2" fmla="*/ 668726 h 668726"/>
              <a:gd name="connsiteX3" fmla="*/ 0 w 1343208"/>
              <a:gd name="connsiteY3" fmla="*/ 668726 h 668726"/>
              <a:gd name="connsiteX4" fmla="*/ 12374 w 1343208"/>
              <a:gd name="connsiteY4" fmla="*/ 544421 h 668726"/>
              <a:gd name="connsiteX5" fmla="*/ 671605 w 1343208"/>
              <a:gd name="connsiteY5" fmla="*/ 0 h 66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208" h="668726">
                <a:moveTo>
                  <a:pt x="671605" y="0"/>
                </a:moveTo>
                <a:cubicBezTo>
                  <a:pt x="996697" y="0"/>
                  <a:pt x="1268070" y="233786"/>
                  <a:pt x="1330834" y="544421"/>
                </a:cubicBezTo>
                <a:lnTo>
                  <a:pt x="1343208" y="668726"/>
                </a:lnTo>
                <a:lnTo>
                  <a:pt x="0" y="668726"/>
                </a:lnTo>
                <a:lnTo>
                  <a:pt x="12374" y="544421"/>
                </a:lnTo>
                <a:cubicBezTo>
                  <a:pt x="75138" y="233786"/>
                  <a:pt x="346512" y="0"/>
                  <a:pt x="671605" y="0"/>
                </a:cubicBezTo>
                <a:close/>
              </a:path>
            </a:pathLst>
          </a:custGeom>
          <a:solidFill>
            <a:schemeClr val="accent1"/>
          </a:solidFill>
          <a:ln w="2934" cap="flat">
            <a:noFill/>
            <a:prstDash val="solid"/>
            <a:miter/>
          </a:ln>
        </p:spPr>
        <p:txBody>
          <a:bodyPr wrap="square" rtlCol="0" anchor="ctr">
            <a:noAutofit/>
          </a:bodyPr>
          <a:lstStyle/>
          <a:p>
            <a:endParaRPr lang="zh-CN" altLang="en-US"/>
          </a:p>
        </p:txBody>
      </p:sp>
      <p:cxnSp>
        <p:nvCxnSpPr>
          <p:cNvPr id="16" name="直接连接符 15"/>
          <p:cNvCxnSpPr/>
          <p:nvPr userDrawn="1">
            <p:custDataLst>
              <p:tags r:id="rId19"/>
            </p:custDataLst>
          </p:nvPr>
        </p:nvCxnSpPr>
        <p:spPr>
          <a:xfrm>
            <a:off x="1549757" y="6527800"/>
            <a:ext cx="9013825"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任意多边形: 形状 16"/>
          <p:cNvSpPr/>
          <p:nvPr userDrawn="1">
            <p:custDataLst>
              <p:tags r:id="rId20"/>
            </p:custDataLst>
          </p:nvPr>
        </p:nvSpPr>
        <p:spPr>
          <a:xfrm>
            <a:off x="1075734" y="6425363"/>
            <a:ext cx="862759" cy="431379"/>
          </a:xfrm>
          <a:custGeom>
            <a:avLst/>
            <a:gdLst>
              <a:gd name="connsiteX0" fmla="*/ 523059 w 1046117"/>
              <a:gd name="connsiteY0" fmla="*/ 0 h 523058"/>
              <a:gd name="connsiteX1" fmla="*/ 0 w 1046117"/>
              <a:gd name="connsiteY1" fmla="*/ 523059 h 523058"/>
              <a:gd name="connsiteX2" fmla="*/ 1046118 w 1046117"/>
              <a:gd name="connsiteY2" fmla="*/ 523059 h 523058"/>
              <a:gd name="connsiteX3" fmla="*/ 523059 w 1046117"/>
              <a:gd name="connsiteY3" fmla="*/ 0 h 523058"/>
            </a:gdLst>
            <a:ahLst/>
            <a:cxnLst>
              <a:cxn ang="0">
                <a:pos x="connsiteX0" y="connsiteY0"/>
              </a:cxn>
              <a:cxn ang="0">
                <a:pos x="connsiteX1" y="connsiteY1"/>
              </a:cxn>
              <a:cxn ang="0">
                <a:pos x="connsiteX2" y="connsiteY2"/>
              </a:cxn>
              <a:cxn ang="0">
                <a:pos x="connsiteX3" y="connsiteY3"/>
              </a:cxn>
            </a:cxnLst>
            <a:rect l="l" t="t" r="r" b="b"/>
            <a:pathLst>
              <a:path w="1046117" h="523058">
                <a:moveTo>
                  <a:pt x="523059" y="0"/>
                </a:moveTo>
                <a:cubicBezTo>
                  <a:pt x="234100" y="0"/>
                  <a:pt x="0" y="234100"/>
                  <a:pt x="0" y="523059"/>
                </a:cubicBezTo>
                <a:lnTo>
                  <a:pt x="1046118" y="523059"/>
                </a:lnTo>
                <a:cubicBezTo>
                  <a:pt x="1045825" y="234100"/>
                  <a:pt x="811724" y="0"/>
                  <a:pt x="523059" y="0"/>
                </a:cubicBezTo>
                <a:close/>
              </a:path>
            </a:pathLst>
          </a:custGeom>
          <a:solidFill>
            <a:schemeClr val="accent2"/>
          </a:solidFill>
          <a:ln w="2934" cap="flat">
            <a:noFill/>
            <a:prstDash val="solid"/>
            <a:miter/>
          </a:ln>
        </p:spPr>
        <p:txBody>
          <a:bodyPr rtlCol="0" anchor="ctr"/>
          <a:lstStyle/>
          <a:p>
            <a:endParaRPr lang="zh-CN" altLang="en-US" dirty="0"/>
          </a:p>
        </p:txBody>
      </p:sp>
      <p:sp>
        <p:nvSpPr>
          <p:cNvPr id="18" name="任意多边形: 形状 17"/>
          <p:cNvSpPr/>
          <p:nvPr userDrawn="1">
            <p:custDataLst>
              <p:tags r:id="rId21"/>
            </p:custDataLst>
          </p:nvPr>
        </p:nvSpPr>
        <p:spPr>
          <a:xfrm>
            <a:off x="10319385" y="6057265"/>
            <a:ext cx="1872615" cy="800735"/>
          </a:xfrm>
          <a:custGeom>
            <a:avLst/>
            <a:gdLst>
              <a:gd name="connsiteX0" fmla="*/ 1267016 w 2192479"/>
              <a:gd name="connsiteY0" fmla="*/ 0 h 936989"/>
              <a:gd name="connsiteX1" fmla="*/ 2109873 w 2192479"/>
              <a:gd name="connsiteY1" fmla="*/ 302578 h 936989"/>
              <a:gd name="connsiteX2" fmla="*/ 2192479 w 2192479"/>
              <a:gd name="connsiteY2" fmla="*/ 377655 h 936989"/>
              <a:gd name="connsiteX3" fmla="*/ 2192479 w 2192479"/>
              <a:gd name="connsiteY3" fmla="*/ 936989 h 936989"/>
              <a:gd name="connsiteX4" fmla="*/ 0 w 2192479"/>
              <a:gd name="connsiteY4" fmla="*/ 936989 h 936989"/>
              <a:gd name="connsiteX5" fmla="*/ 1534 w 2192479"/>
              <a:gd name="connsiteY5" fmla="*/ 931024 h 936989"/>
              <a:gd name="connsiteX6" fmla="*/ 1267016 w 2192479"/>
              <a:gd name="connsiteY6" fmla="*/ 0 h 93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2479" h="936989">
                <a:moveTo>
                  <a:pt x="1267016" y="0"/>
                </a:moveTo>
                <a:cubicBezTo>
                  <a:pt x="1587182" y="0"/>
                  <a:pt x="1880826" y="113551"/>
                  <a:pt x="2109873" y="302578"/>
                </a:cubicBezTo>
                <a:lnTo>
                  <a:pt x="2192479" y="377655"/>
                </a:lnTo>
                <a:lnTo>
                  <a:pt x="2192479" y="936989"/>
                </a:lnTo>
                <a:lnTo>
                  <a:pt x="0" y="936989"/>
                </a:lnTo>
                <a:lnTo>
                  <a:pt x="1534" y="931024"/>
                </a:lnTo>
                <a:cubicBezTo>
                  <a:pt x="169301" y="391636"/>
                  <a:pt x="672423" y="0"/>
                  <a:pt x="1267016" y="0"/>
                </a:cubicBezTo>
                <a:close/>
              </a:path>
            </a:pathLst>
          </a:custGeom>
          <a:solidFill>
            <a:schemeClr val="accent6"/>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KSO_TEMPLATE" hidden="1"/>
          <p:cNvSpPr/>
          <p:nvPr userDrawn="1">
            <p:custDataLst>
              <p:tags r:id="rId22"/>
            </p:custDataLst>
          </p:nvPr>
        </p:nvSpPr>
        <p:spPr>
          <a:xfrm>
            <a:off x="0" y="0"/>
            <a:ext cx="0" cy="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 Type="http://schemas.openxmlformats.org/officeDocument/2006/relationships/tags" Target="../tags/tag411.xml"/><Relationship Id="rId13" Type="http://schemas.openxmlformats.org/officeDocument/2006/relationships/notesSlide" Target="../notesSlides/notesSlide2.xml"/><Relationship Id="rId12" Type="http://schemas.openxmlformats.org/officeDocument/2006/relationships/slideLayout" Target="../slideLayouts/slideLayout18.xml"/><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0.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26.xml"/><Relationship Id="rId6" Type="http://schemas.openxmlformats.org/officeDocument/2006/relationships/image" Target="../media/image17.png"/><Relationship Id="rId5" Type="http://schemas.openxmlformats.org/officeDocument/2006/relationships/tags" Target="../tags/tag425.xml"/><Relationship Id="rId4" Type="http://schemas.openxmlformats.org/officeDocument/2006/relationships/tags" Target="../tags/tag424.xml"/><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429.xml"/><Relationship Id="rId3" Type="http://schemas.openxmlformats.org/officeDocument/2006/relationships/image" Target="../media/image18.png"/><Relationship Id="rId2" Type="http://schemas.openxmlformats.org/officeDocument/2006/relationships/tags" Target="../tags/tag428.xml"/><Relationship Id="rId1" Type="http://schemas.openxmlformats.org/officeDocument/2006/relationships/tags" Target="../tags/tag42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s>
</file>

<file path=ppt/slides/_rels/slide14.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tags" Target="../tags/tag435.xml"/><Relationship Id="rId22" Type="http://schemas.openxmlformats.org/officeDocument/2006/relationships/notesSlide" Target="../notesSlides/notesSlide3.xml"/><Relationship Id="rId21" Type="http://schemas.openxmlformats.org/officeDocument/2006/relationships/slideLayout" Target="../slideLayouts/slideLayout18.xml"/><Relationship Id="rId20" Type="http://schemas.openxmlformats.org/officeDocument/2006/relationships/tags" Target="../tags/tag448.xml"/><Relationship Id="rId2" Type="http://schemas.openxmlformats.org/officeDocument/2006/relationships/tags" Target="../tags/tag434.xml"/><Relationship Id="rId19" Type="http://schemas.openxmlformats.org/officeDocument/2006/relationships/tags" Target="../tags/tag447.xml"/><Relationship Id="rId18" Type="http://schemas.openxmlformats.org/officeDocument/2006/relationships/image" Target="../media/image22.svg"/><Relationship Id="rId17" Type="http://schemas.openxmlformats.org/officeDocument/2006/relationships/image" Target="../media/image21.png"/><Relationship Id="rId16" Type="http://schemas.openxmlformats.org/officeDocument/2006/relationships/tags" Target="../tags/tag446.xml"/><Relationship Id="rId15" Type="http://schemas.openxmlformats.org/officeDocument/2006/relationships/tags" Target="../tags/tag445.xml"/><Relationship Id="rId14" Type="http://schemas.openxmlformats.org/officeDocument/2006/relationships/image" Target="../media/image20.svg"/><Relationship Id="rId13" Type="http://schemas.openxmlformats.org/officeDocument/2006/relationships/image" Target="../media/image19.png"/><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tags" Target="../tags/tag433.xml"/></Relationships>
</file>

<file path=ppt/slides/_rels/slide15.xml.rels><?xml version="1.0" encoding="UTF-8" standalone="yes"?>
<Relationships xmlns="http://schemas.openxmlformats.org/package/2006/relationships"><Relationship Id="rId9" Type="http://schemas.openxmlformats.org/officeDocument/2006/relationships/image" Target="../media/image24.jpeg"/><Relationship Id="rId8" Type="http://schemas.openxmlformats.org/officeDocument/2006/relationships/image" Target="../media/image23.jpeg"/><Relationship Id="rId7" Type="http://schemas.openxmlformats.org/officeDocument/2006/relationships/tags" Target="../tags/tag455.xml"/><Relationship Id="rId6" Type="http://schemas.openxmlformats.org/officeDocument/2006/relationships/tags" Target="../tags/tag454.xml"/><Relationship Id="rId5" Type="http://schemas.openxmlformats.org/officeDocument/2006/relationships/tags" Target="../tags/tag453.xml"/><Relationship Id="rId4" Type="http://schemas.openxmlformats.org/officeDocument/2006/relationships/tags" Target="../tags/tag452.xml"/><Relationship Id="rId3" Type="http://schemas.openxmlformats.org/officeDocument/2006/relationships/tags" Target="../tags/tag451.xml"/><Relationship Id="rId2" Type="http://schemas.openxmlformats.org/officeDocument/2006/relationships/tags" Target="../tags/tag450.xml"/><Relationship Id="rId11" Type="http://schemas.openxmlformats.org/officeDocument/2006/relationships/slideLayout" Target="../slideLayouts/slideLayout18.xml"/><Relationship Id="rId10" Type="http://schemas.openxmlformats.org/officeDocument/2006/relationships/tags" Target="../tags/tag456.xml"/><Relationship Id="rId1" Type="http://schemas.openxmlformats.org/officeDocument/2006/relationships/tags" Target="../tags/tag449.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463.xml"/><Relationship Id="rId6" Type="http://schemas.openxmlformats.org/officeDocument/2006/relationships/image" Target="../media/image27.jpeg"/><Relationship Id="rId5" Type="http://schemas.openxmlformats.org/officeDocument/2006/relationships/tags" Target="../tags/tag462.xml"/><Relationship Id="rId4" Type="http://schemas.openxmlformats.org/officeDocument/2006/relationships/image" Target="../media/image26.jpeg"/><Relationship Id="rId3" Type="http://schemas.openxmlformats.org/officeDocument/2006/relationships/tags" Target="../tags/tag461.xml"/><Relationship Id="rId2" Type="http://schemas.openxmlformats.org/officeDocument/2006/relationships/image" Target="../media/image25.jpeg"/><Relationship Id="rId1" Type="http://schemas.openxmlformats.org/officeDocument/2006/relationships/tags" Target="../tags/tag460.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tags" Target="../tags/tag466.xml"/><Relationship Id="rId5" Type="http://schemas.openxmlformats.org/officeDocument/2006/relationships/image" Target="../media/image30.jpeg"/><Relationship Id="rId4" Type="http://schemas.openxmlformats.org/officeDocument/2006/relationships/tags" Target="../tags/tag465.xml"/><Relationship Id="rId3" Type="http://schemas.openxmlformats.org/officeDocument/2006/relationships/image" Target="../media/image29.jpeg"/><Relationship Id="rId2" Type="http://schemas.openxmlformats.org/officeDocument/2006/relationships/tags" Target="../tags/tag464.xml"/><Relationship Id="rId1" Type="http://schemas.openxmlformats.org/officeDocument/2006/relationships/image" Target="../media/image28.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471.xml"/><Relationship Id="rId7" Type="http://schemas.openxmlformats.org/officeDocument/2006/relationships/image" Target="../media/image30.jpeg"/><Relationship Id="rId6" Type="http://schemas.openxmlformats.org/officeDocument/2006/relationships/tags" Target="../tags/tag470.xml"/><Relationship Id="rId5" Type="http://schemas.openxmlformats.org/officeDocument/2006/relationships/image" Target="../media/image32.jpeg"/><Relationship Id="rId4" Type="http://schemas.openxmlformats.org/officeDocument/2006/relationships/tags" Target="../tags/tag469.xml"/><Relationship Id="rId3" Type="http://schemas.openxmlformats.org/officeDocument/2006/relationships/image" Target="../media/image31.jpeg"/><Relationship Id="rId2" Type="http://schemas.openxmlformats.org/officeDocument/2006/relationships/tags" Target="../tags/tag468.xml"/><Relationship Id="rId1" Type="http://schemas.openxmlformats.org/officeDocument/2006/relationships/tags" Target="../tags/tag467.xml"/></Relationships>
</file>

<file path=ppt/slides/_rels/slide2.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tags" Target="../tags/tag284.xml"/><Relationship Id="rId18" Type="http://schemas.openxmlformats.org/officeDocument/2006/relationships/slideLayout" Target="../slideLayouts/slideLayout14.xml"/><Relationship Id="rId17" Type="http://schemas.openxmlformats.org/officeDocument/2006/relationships/tags" Target="../tags/tag299.xml"/><Relationship Id="rId16" Type="http://schemas.openxmlformats.org/officeDocument/2006/relationships/tags" Target="../tags/tag298.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tags" Target="../tags/tag283.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73.xml"/><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0.jpeg"/><Relationship Id="rId1" Type="http://schemas.openxmlformats.org/officeDocument/2006/relationships/tags" Target="../tags/tag47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tags" Target="../tags/tag474.xml"/></Relationships>
</file>

<file path=ppt/slides/_rels/slide22.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5" Type="http://schemas.openxmlformats.org/officeDocument/2006/relationships/slideLayout" Target="../slideLayouts/slideLayout18.xml"/><Relationship Id="rId24" Type="http://schemas.openxmlformats.org/officeDocument/2006/relationships/tags" Target="../tags/tag500.xml"/><Relationship Id="rId23" Type="http://schemas.openxmlformats.org/officeDocument/2006/relationships/tags" Target="../tags/tag499.xml"/><Relationship Id="rId22" Type="http://schemas.openxmlformats.org/officeDocument/2006/relationships/tags" Target="../tags/tag498.xml"/><Relationship Id="rId21" Type="http://schemas.openxmlformats.org/officeDocument/2006/relationships/tags" Target="../tags/tag497.xml"/><Relationship Id="rId20" Type="http://schemas.openxmlformats.org/officeDocument/2006/relationships/tags" Target="../tags/tag496.xml"/><Relationship Id="rId2" Type="http://schemas.openxmlformats.org/officeDocument/2006/relationships/tags" Target="../tags/tag478.xml"/><Relationship Id="rId19" Type="http://schemas.openxmlformats.org/officeDocument/2006/relationships/tags" Target="../tags/tag495.xml"/><Relationship Id="rId18" Type="http://schemas.openxmlformats.org/officeDocument/2006/relationships/tags" Target="../tags/tag494.xml"/><Relationship Id="rId17" Type="http://schemas.openxmlformats.org/officeDocument/2006/relationships/tags" Target="../tags/tag493.xml"/><Relationship Id="rId16" Type="http://schemas.openxmlformats.org/officeDocument/2006/relationships/tags" Target="../tags/tag492.xml"/><Relationship Id="rId15" Type="http://schemas.openxmlformats.org/officeDocument/2006/relationships/tags" Target="../tags/tag491.xml"/><Relationship Id="rId14" Type="http://schemas.openxmlformats.org/officeDocument/2006/relationships/tags" Target="../tags/tag490.xml"/><Relationship Id="rId13" Type="http://schemas.openxmlformats.org/officeDocument/2006/relationships/tags" Target="../tags/tag489.xml"/><Relationship Id="rId12" Type="http://schemas.openxmlformats.org/officeDocument/2006/relationships/tags" Target="../tags/tag488.xml"/><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tags" Target="../tags/tag4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s>
</file>

<file path=ppt/slides/_rels/slide4.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tags" Target="../tags/tag304.xml"/><Relationship Id="rId11" Type="http://schemas.openxmlformats.org/officeDocument/2006/relationships/notesSlide" Target="../notesSlides/notesSlide1.xml"/><Relationship Id="rId10" Type="http://schemas.openxmlformats.org/officeDocument/2006/relationships/slideLayout" Target="../slideLayouts/slideLayout18.xml"/><Relationship Id="rId1" Type="http://schemas.openxmlformats.org/officeDocument/2006/relationships/tags" Target="../tags/tag303.xml"/></Relationships>
</file>

<file path=ppt/slides/_rels/slide5.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tags" Target="../tags/tag315.xml"/><Relationship Id="rId4" Type="http://schemas.openxmlformats.org/officeDocument/2006/relationships/tags" Target="../tags/tag314.xml"/><Relationship Id="rId3" Type="http://schemas.openxmlformats.org/officeDocument/2006/relationships/tags" Target="../tags/tag313.xml"/><Relationship Id="rId2" Type="http://schemas.openxmlformats.org/officeDocument/2006/relationships/tags" Target="../tags/tag312.xml"/><Relationship Id="rId19" Type="http://schemas.openxmlformats.org/officeDocument/2006/relationships/slideLayout" Target="../slideLayouts/slideLayout18.xml"/><Relationship Id="rId18" Type="http://schemas.openxmlformats.org/officeDocument/2006/relationships/tags" Target="../tags/tag328.xml"/><Relationship Id="rId17" Type="http://schemas.openxmlformats.org/officeDocument/2006/relationships/tags" Target="../tags/tag327.xml"/><Relationship Id="rId16" Type="http://schemas.openxmlformats.org/officeDocument/2006/relationships/tags" Target="../tags/tag326.xml"/><Relationship Id="rId15" Type="http://schemas.openxmlformats.org/officeDocument/2006/relationships/tags" Target="../tags/tag325.xml"/><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image" Target="../media/image10.jpeg"/><Relationship Id="rId4" Type="http://schemas.openxmlformats.org/officeDocument/2006/relationships/tags" Target="../tags/tag330.xml"/><Relationship Id="rId3" Type="http://schemas.openxmlformats.org/officeDocument/2006/relationships/image" Target="../media/image9.jpeg"/><Relationship Id="rId2" Type="http://schemas.openxmlformats.org/officeDocument/2006/relationships/tags" Target="../tags/tag329.xml"/><Relationship Id="rId19" Type="http://schemas.openxmlformats.org/officeDocument/2006/relationships/slideLayout" Target="../slideLayouts/slideLayout18.xml"/><Relationship Id="rId18" Type="http://schemas.openxmlformats.org/officeDocument/2006/relationships/tags" Target="../tags/tag343.xml"/><Relationship Id="rId17" Type="http://schemas.openxmlformats.org/officeDocument/2006/relationships/tags" Target="../tags/tag342.xml"/><Relationship Id="rId16" Type="http://schemas.openxmlformats.org/officeDocument/2006/relationships/tags" Target="../tags/tag341.xml"/><Relationship Id="rId15" Type="http://schemas.openxmlformats.org/officeDocument/2006/relationships/tags" Target="../tags/tag340.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s>
</file>

<file path=ppt/slides/_rels/slide8.xml.rels><?xml version="1.0" encoding="UTF-8" standalone="yes"?>
<Relationships xmlns="http://schemas.openxmlformats.org/package/2006/relationships"><Relationship Id="rId9" Type="http://schemas.openxmlformats.org/officeDocument/2006/relationships/tags" Target="../tags/tag355.xml"/><Relationship Id="rId8" Type="http://schemas.openxmlformats.org/officeDocument/2006/relationships/tags" Target="../tags/tag354.xml"/><Relationship Id="rId7" Type="http://schemas.openxmlformats.org/officeDocument/2006/relationships/tags" Target="../tags/tag353.xml"/><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2" Type="http://schemas.openxmlformats.org/officeDocument/2006/relationships/slideLayout" Target="../slideLayouts/slideLayout18.xml"/><Relationship Id="rId31" Type="http://schemas.openxmlformats.org/officeDocument/2006/relationships/tags" Target="../tags/tag371.xml"/><Relationship Id="rId30" Type="http://schemas.openxmlformats.org/officeDocument/2006/relationships/tags" Target="../tags/tag370.xml"/><Relationship Id="rId3" Type="http://schemas.openxmlformats.org/officeDocument/2006/relationships/tags" Target="../tags/tag349.xml"/><Relationship Id="rId29" Type="http://schemas.openxmlformats.org/officeDocument/2006/relationships/image" Target="../media/image16.svg"/><Relationship Id="rId28" Type="http://schemas.openxmlformats.org/officeDocument/2006/relationships/image" Target="../media/image15.png"/><Relationship Id="rId27" Type="http://schemas.openxmlformats.org/officeDocument/2006/relationships/tags" Target="../tags/tag369.xml"/><Relationship Id="rId26" Type="http://schemas.openxmlformats.org/officeDocument/2006/relationships/tags" Target="../tags/tag368.xml"/><Relationship Id="rId25" Type="http://schemas.openxmlformats.org/officeDocument/2006/relationships/tags" Target="../tags/tag367.xml"/><Relationship Id="rId24" Type="http://schemas.openxmlformats.org/officeDocument/2006/relationships/tags" Target="../tags/tag366.xml"/><Relationship Id="rId23" Type="http://schemas.openxmlformats.org/officeDocument/2006/relationships/tags" Target="../tags/tag365.xml"/><Relationship Id="rId22" Type="http://schemas.openxmlformats.org/officeDocument/2006/relationships/tags" Target="../tags/tag364.xml"/><Relationship Id="rId21" Type="http://schemas.openxmlformats.org/officeDocument/2006/relationships/tags" Target="../tags/tag363.xml"/><Relationship Id="rId20" Type="http://schemas.openxmlformats.org/officeDocument/2006/relationships/image" Target="../media/image14.svg"/><Relationship Id="rId2" Type="http://schemas.openxmlformats.org/officeDocument/2006/relationships/tags" Target="../tags/tag348.xml"/><Relationship Id="rId19" Type="http://schemas.openxmlformats.org/officeDocument/2006/relationships/image" Target="../media/image13.png"/><Relationship Id="rId18" Type="http://schemas.openxmlformats.org/officeDocument/2006/relationships/tags" Target="../tags/tag362.xml"/><Relationship Id="rId17" Type="http://schemas.openxmlformats.org/officeDocument/2006/relationships/tags" Target="../tags/tag361.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360.xml"/><Relationship Id="rId13" Type="http://schemas.openxmlformats.org/officeDocument/2006/relationships/tags" Target="../tags/tag359.xml"/><Relationship Id="rId12" Type="http://schemas.openxmlformats.org/officeDocument/2006/relationships/tags" Target="../tags/tag358.xml"/><Relationship Id="rId11" Type="http://schemas.openxmlformats.org/officeDocument/2006/relationships/tags" Target="../tags/tag357.xml"/><Relationship Id="rId10" Type="http://schemas.openxmlformats.org/officeDocument/2006/relationships/tags" Target="../tags/tag356.xml"/><Relationship Id="rId1" Type="http://schemas.openxmlformats.org/officeDocument/2006/relationships/tags" Target="../tags/tag347.xml"/></Relationships>
</file>

<file path=ppt/slides/_rels/slide9.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9" Type="http://schemas.openxmlformats.org/officeDocument/2006/relationships/slideLayout" Target="../slideLayouts/slideLayout18.xml"/><Relationship Id="rId38" Type="http://schemas.openxmlformats.org/officeDocument/2006/relationships/tags" Target="../tags/tag409.xml"/><Relationship Id="rId37" Type="http://schemas.openxmlformats.org/officeDocument/2006/relationships/tags" Target="../tags/tag408.xml"/><Relationship Id="rId36" Type="http://schemas.openxmlformats.org/officeDocument/2006/relationships/tags" Target="../tags/tag407.xml"/><Relationship Id="rId35" Type="http://schemas.openxmlformats.org/officeDocument/2006/relationships/tags" Target="../tags/tag406.xml"/><Relationship Id="rId34" Type="http://schemas.openxmlformats.org/officeDocument/2006/relationships/tags" Target="../tags/tag405.xml"/><Relationship Id="rId33" Type="http://schemas.openxmlformats.org/officeDocument/2006/relationships/tags" Target="../tags/tag404.xml"/><Relationship Id="rId32" Type="http://schemas.openxmlformats.org/officeDocument/2006/relationships/tags" Target="../tags/tag403.xml"/><Relationship Id="rId31" Type="http://schemas.openxmlformats.org/officeDocument/2006/relationships/tags" Target="../tags/tag402.xml"/><Relationship Id="rId30" Type="http://schemas.openxmlformats.org/officeDocument/2006/relationships/tags" Target="../tags/tag401.xml"/><Relationship Id="rId3" Type="http://schemas.openxmlformats.org/officeDocument/2006/relationships/tags" Target="../tags/tag374.xml"/><Relationship Id="rId29" Type="http://schemas.openxmlformats.org/officeDocument/2006/relationships/tags" Target="../tags/tag400.xml"/><Relationship Id="rId28" Type="http://schemas.openxmlformats.org/officeDocument/2006/relationships/tags" Target="../tags/tag399.xml"/><Relationship Id="rId27" Type="http://schemas.openxmlformats.org/officeDocument/2006/relationships/tags" Target="../tags/tag398.xml"/><Relationship Id="rId26" Type="http://schemas.openxmlformats.org/officeDocument/2006/relationships/tags" Target="../tags/tag397.xml"/><Relationship Id="rId25" Type="http://schemas.openxmlformats.org/officeDocument/2006/relationships/tags" Target="../tags/tag396.xml"/><Relationship Id="rId24" Type="http://schemas.openxmlformats.org/officeDocument/2006/relationships/tags" Target="../tags/tag395.xml"/><Relationship Id="rId23" Type="http://schemas.openxmlformats.org/officeDocument/2006/relationships/tags" Target="../tags/tag394.xml"/><Relationship Id="rId22" Type="http://schemas.openxmlformats.org/officeDocument/2006/relationships/tags" Target="../tags/tag393.xml"/><Relationship Id="rId21" Type="http://schemas.openxmlformats.org/officeDocument/2006/relationships/tags" Target="../tags/tag392.xml"/><Relationship Id="rId20" Type="http://schemas.openxmlformats.org/officeDocument/2006/relationships/tags" Target="../tags/tag391.xml"/><Relationship Id="rId2" Type="http://schemas.openxmlformats.org/officeDocument/2006/relationships/tags" Target="../tags/tag373.xml"/><Relationship Id="rId19" Type="http://schemas.openxmlformats.org/officeDocument/2006/relationships/tags" Target="../tags/tag390.xml"/><Relationship Id="rId18" Type="http://schemas.openxmlformats.org/officeDocument/2006/relationships/tags" Target="../tags/tag389.xml"/><Relationship Id="rId17" Type="http://schemas.openxmlformats.org/officeDocument/2006/relationships/tags" Target="../tags/tag388.xml"/><Relationship Id="rId16" Type="http://schemas.openxmlformats.org/officeDocument/2006/relationships/tags" Target="../tags/tag387.xml"/><Relationship Id="rId15" Type="http://schemas.openxmlformats.org/officeDocument/2006/relationships/tags" Target="../tags/tag386.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tags" Target="../tags/tag3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b="1"/>
              <a:t>图片风格迁移</a:t>
            </a:r>
            <a:endParaRPr lang="zh-CN" altLang="en-US" b="1"/>
          </a:p>
        </p:txBody>
      </p:sp>
      <p:sp>
        <p:nvSpPr>
          <p:cNvPr id="3" name="副标题 2"/>
          <p:cNvSpPr>
            <a:spLocks noGrp="1"/>
          </p:cNvSpPr>
          <p:nvPr>
            <p:ph type="subTitle" idx="1"/>
          </p:nvPr>
        </p:nvSpPr>
        <p:spPr/>
        <p:txBody>
          <a:bodyPr/>
          <a:p>
            <a:r>
              <a:rPr lang="zh-CN" altLang="en-US"/>
              <a:t>团队成员：迟忆雯</a:t>
            </a:r>
            <a:r>
              <a:rPr lang="en-US" altLang="zh-CN"/>
              <a:t> </a:t>
            </a:r>
            <a:r>
              <a:rPr lang="zh-CN" altLang="en-US"/>
              <a:t>胡梦洋</a:t>
            </a:r>
            <a:r>
              <a:rPr lang="en-US" altLang="zh-CN"/>
              <a:t> </a:t>
            </a:r>
            <a:r>
              <a:rPr lang="zh-CN" altLang="en-US"/>
              <a:t>岳文惠</a:t>
            </a:r>
            <a:r>
              <a:rPr lang="en-US" altLang="zh-CN"/>
              <a:t> </a:t>
            </a:r>
            <a:r>
              <a:rPr lang="zh-CN" altLang="en-US"/>
              <a:t>李舒涵</a:t>
            </a:r>
            <a:endParaRPr lang="zh-CN" altLang="en-US"/>
          </a:p>
          <a:p>
            <a:r>
              <a:rPr lang="zh-CN" altLang="en-US"/>
              <a:t>汇报人：李舒涵</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形状 19"/>
          <p:cNvSpPr/>
          <p:nvPr>
            <p:custDataLst>
              <p:tags r:id="rId1"/>
            </p:custDataLst>
          </p:nvPr>
        </p:nvSpPr>
        <p:spPr>
          <a:xfrm>
            <a:off x="6242685" y="2141855"/>
            <a:ext cx="2541905" cy="3181985"/>
          </a:xfrm>
          <a:custGeom>
            <a:avLst/>
            <a:gdLst>
              <a:gd name="connsiteX0" fmla="*/ 221625 w 2544124"/>
              <a:gd name="connsiteY0" fmla="*/ 0 h 3182029"/>
              <a:gd name="connsiteX1" fmla="*/ 2225375 w 2544124"/>
              <a:gd name="connsiteY1" fmla="*/ 0 h 3182029"/>
              <a:gd name="connsiteX2" fmla="*/ 2446348 w 2544124"/>
              <a:gd name="connsiteY2" fmla="*/ 221001 h 3182029"/>
              <a:gd name="connsiteX3" fmla="*/ 2446348 w 2544124"/>
              <a:gd name="connsiteY3" fmla="*/ 1498115 h 3182029"/>
              <a:gd name="connsiteX4" fmla="*/ 2544124 w 2544124"/>
              <a:gd name="connsiteY4" fmla="*/ 1590688 h 3182029"/>
              <a:gd name="connsiteX5" fmla="*/ 2446348 w 2544124"/>
              <a:gd name="connsiteY5" fmla="*/ 1683261 h 3182029"/>
              <a:gd name="connsiteX6" fmla="*/ 2446348 w 2544124"/>
              <a:gd name="connsiteY6" fmla="*/ 2961027 h 3182029"/>
              <a:gd name="connsiteX7" fmla="*/ 2225375 w 2544124"/>
              <a:gd name="connsiteY7" fmla="*/ 3182029 h 3182029"/>
              <a:gd name="connsiteX8" fmla="*/ 221625 w 2544124"/>
              <a:gd name="connsiteY8" fmla="*/ 3182029 h 3182029"/>
              <a:gd name="connsiteX9" fmla="*/ 0 w 2544124"/>
              <a:gd name="connsiteY9" fmla="*/ 2961027 h 3182029"/>
              <a:gd name="connsiteX10" fmla="*/ 0 w 2544124"/>
              <a:gd name="connsiteY10" fmla="*/ 221001 h 3182029"/>
              <a:gd name="connsiteX11" fmla="*/ 221625 w 2544124"/>
              <a:gd name="connsiteY11" fmla="*/ 0 h 31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124" h="3182029">
                <a:moveTo>
                  <a:pt x="221625" y="0"/>
                </a:moveTo>
                <a:lnTo>
                  <a:pt x="2225375" y="0"/>
                </a:lnTo>
                <a:cubicBezTo>
                  <a:pt x="2347920" y="0"/>
                  <a:pt x="2446348" y="99092"/>
                  <a:pt x="2446348" y="221001"/>
                </a:cubicBezTo>
                <a:lnTo>
                  <a:pt x="2446348" y="1498115"/>
                </a:lnTo>
                <a:lnTo>
                  <a:pt x="2544124" y="1590688"/>
                </a:lnTo>
                <a:lnTo>
                  <a:pt x="2446348" y="1683261"/>
                </a:lnTo>
                <a:lnTo>
                  <a:pt x="2446348" y="2961027"/>
                </a:lnTo>
                <a:cubicBezTo>
                  <a:pt x="2446348" y="3082937"/>
                  <a:pt x="2347920" y="3182029"/>
                  <a:pt x="2225375" y="3182029"/>
                </a:cubicBezTo>
                <a:lnTo>
                  <a:pt x="221625" y="3182029"/>
                </a:lnTo>
                <a:cubicBezTo>
                  <a:pt x="99079" y="3182029"/>
                  <a:pt x="0" y="3082937"/>
                  <a:pt x="0" y="2961027"/>
                </a:cubicBezTo>
                <a:lnTo>
                  <a:pt x="0" y="221001"/>
                </a:lnTo>
                <a:cubicBezTo>
                  <a:pt x="0" y="99092"/>
                  <a:pt x="99079" y="0"/>
                  <a:pt x="221625" y="0"/>
                </a:cubicBezTo>
                <a:close/>
              </a:path>
            </a:pathLst>
          </a:custGeom>
          <a:gradFill>
            <a:gsLst>
              <a:gs pos="0">
                <a:schemeClr val="accent1"/>
              </a:gs>
              <a:gs pos="100000">
                <a:schemeClr val="accent1">
                  <a:alpha val="6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8118" tIns="463888" rIns="300380" bIns="821396" numCol="1" spcCol="0" rtlCol="0" fromWordArt="0" anchor="ctr" anchorCtr="0" forceAA="0" compatLnSpc="1">
            <a:noAutofit/>
          </a:bodyPr>
          <a:lstStyle/>
          <a:p>
            <a:pPr>
              <a:lnSpc>
                <a:spcPct val="130000"/>
              </a:lnSpc>
            </a:pPr>
            <a:r>
              <a:rPr lang="zh-CN" altLang="zh-CN" sz="2000" b="1" dirty="0">
                <a:solidFill>
                  <a:srgbClr val="FFFFFF"/>
                </a:solidFill>
                <a:latin typeface="+mn-ea"/>
                <a:cs typeface="+mn-ea"/>
                <a:sym typeface="+mn-ea"/>
              </a:rPr>
              <a:t>output_image.jpg：</a:t>
            </a:r>
            <a:endParaRPr lang="zh-CN" altLang="zh-CN" sz="2000" b="1" dirty="0">
              <a:solidFill>
                <a:srgbClr val="FFFFFF"/>
              </a:solidFill>
              <a:latin typeface="+mn-ea"/>
              <a:cs typeface="+mn-ea"/>
              <a:sym typeface="+mn-ea"/>
            </a:endParaRPr>
          </a:p>
          <a:p>
            <a:pPr>
              <a:lnSpc>
                <a:spcPct val="130000"/>
              </a:lnSpc>
            </a:pPr>
            <a:r>
              <a:rPr lang="zh-CN" altLang="zh-CN" sz="2000" b="1" dirty="0">
                <a:solidFill>
                  <a:srgbClr val="FFFFFF"/>
                </a:solidFill>
                <a:latin typeface="+mn-ea"/>
                <a:cs typeface="+mn-ea"/>
                <a:sym typeface="+mn-ea"/>
              </a:rPr>
              <a:t>最终生成的风格迁移图像</a:t>
            </a:r>
            <a:endParaRPr lang="zh-CN" altLang="zh-CN" sz="2000" b="1" dirty="0">
              <a:solidFill>
                <a:srgbClr val="FFFFFF"/>
              </a:solidFill>
              <a:latin typeface="+mn-ea"/>
              <a:cs typeface="+mn-ea"/>
              <a:sym typeface="+mn-ea"/>
            </a:endParaRPr>
          </a:p>
          <a:p>
            <a:pPr>
              <a:lnSpc>
                <a:spcPct val="130000"/>
              </a:lnSpc>
            </a:pPr>
            <a:endParaRPr lang="zh-CN" altLang="zh-CN" sz="2000" b="1" dirty="0">
              <a:solidFill>
                <a:srgbClr val="FFFFFF"/>
              </a:solidFill>
              <a:latin typeface="+mn-ea"/>
              <a:cs typeface="+mn-ea"/>
              <a:sym typeface="+mn-ea"/>
            </a:endParaRPr>
          </a:p>
        </p:txBody>
      </p:sp>
      <p:sp>
        <p:nvSpPr>
          <p:cNvPr id="27" name="任意多边形: 形状 26"/>
          <p:cNvSpPr/>
          <p:nvPr>
            <p:custDataLst>
              <p:tags r:id="rId2"/>
            </p:custDataLst>
          </p:nvPr>
        </p:nvSpPr>
        <p:spPr>
          <a:xfrm>
            <a:off x="3455152" y="2142152"/>
            <a:ext cx="2544124" cy="3182029"/>
          </a:xfrm>
          <a:custGeom>
            <a:avLst/>
            <a:gdLst>
              <a:gd name="connsiteX0" fmla="*/ 221625 w 2544124"/>
              <a:gd name="connsiteY0" fmla="*/ 0 h 3182029"/>
              <a:gd name="connsiteX1" fmla="*/ 2225375 w 2544124"/>
              <a:gd name="connsiteY1" fmla="*/ 0 h 3182029"/>
              <a:gd name="connsiteX2" fmla="*/ 2446348 w 2544124"/>
              <a:gd name="connsiteY2" fmla="*/ 221001 h 3182029"/>
              <a:gd name="connsiteX3" fmla="*/ 2446348 w 2544124"/>
              <a:gd name="connsiteY3" fmla="*/ 1498115 h 3182029"/>
              <a:gd name="connsiteX4" fmla="*/ 2544124 w 2544124"/>
              <a:gd name="connsiteY4" fmla="*/ 1590688 h 3182029"/>
              <a:gd name="connsiteX5" fmla="*/ 2446348 w 2544124"/>
              <a:gd name="connsiteY5" fmla="*/ 1683261 h 3182029"/>
              <a:gd name="connsiteX6" fmla="*/ 2446348 w 2544124"/>
              <a:gd name="connsiteY6" fmla="*/ 2961027 h 3182029"/>
              <a:gd name="connsiteX7" fmla="*/ 2225375 w 2544124"/>
              <a:gd name="connsiteY7" fmla="*/ 3182029 h 3182029"/>
              <a:gd name="connsiteX8" fmla="*/ 221625 w 2544124"/>
              <a:gd name="connsiteY8" fmla="*/ 3182029 h 3182029"/>
              <a:gd name="connsiteX9" fmla="*/ 0 w 2544124"/>
              <a:gd name="connsiteY9" fmla="*/ 2961027 h 3182029"/>
              <a:gd name="connsiteX10" fmla="*/ 0 w 2544124"/>
              <a:gd name="connsiteY10" fmla="*/ 221001 h 3182029"/>
              <a:gd name="connsiteX11" fmla="*/ 221625 w 2544124"/>
              <a:gd name="connsiteY11" fmla="*/ 0 h 318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124" h="3182029">
                <a:moveTo>
                  <a:pt x="221625" y="0"/>
                </a:moveTo>
                <a:lnTo>
                  <a:pt x="2225375" y="0"/>
                </a:lnTo>
                <a:cubicBezTo>
                  <a:pt x="2347920" y="0"/>
                  <a:pt x="2446348" y="99092"/>
                  <a:pt x="2446348" y="221001"/>
                </a:cubicBezTo>
                <a:lnTo>
                  <a:pt x="2446348" y="1498115"/>
                </a:lnTo>
                <a:lnTo>
                  <a:pt x="2544124" y="1590688"/>
                </a:lnTo>
                <a:lnTo>
                  <a:pt x="2446348" y="1683261"/>
                </a:lnTo>
                <a:lnTo>
                  <a:pt x="2446348" y="2961027"/>
                </a:lnTo>
                <a:cubicBezTo>
                  <a:pt x="2446348" y="3082937"/>
                  <a:pt x="2347920" y="3182029"/>
                  <a:pt x="2225375" y="3182029"/>
                </a:cubicBezTo>
                <a:lnTo>
                  <a:pt x="221625" y="3182029"/>
                </a:lnTo>
                <a:cubicBezTo>
                  <a:pt x="99079" y="3182029"/>
                  <a:pt x="0" y="3082937"/>
                  <a:pt x="0" y="2961027"/>
                </a:cubicBezTo>
                <a:lnTo>
                  <a:pt x="0" y="221001"/>
                </a:lnTo>
                <a:cubicBezTo>
                  <a:pt x="0" y="99092"/>
                  <a:pt x="99079" y="0"/>
                  <a:pt x="221625" y="0"/>
                </a:cubicBezTo>
                <a:close/>
              </a:path>
            </a:pathLst>
          </a:custGeom>
          <a:gradFill>
            <a:gsLst>
              <a:gs pos="0">
                <a:schemeClr val="accent2"/>
              </a:gs>
              <a:gs pos="100000">
                <a:schemeClr val="accent2">
                  <a:alpha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8348" tIns="463888" rIns="313486" bIns="821396" numCol="1" spcCol="0" rtlCol="0" fromWordArt="0" anchor="ctr" anchorCtr="0" forceAA="0" compatLnSpc="1">
            <a:noAutofit/>
          </a:bodyPr>
          <a:lstStyle/>
          <a:p>
            <a:pPr>
              <a:lnSpc>
                <a:spcPct val="130000"/>
              </a:lnSpc>
            </a:pPr>
            <a:r>
              <a:rPr lang="zh-CN" altLang="zh-CN" sz="2000" b="1" dirty="0">
                <a:solidFill>
                  <a:srgbClr val="FFFFFF"/>
                </a:solidFill>
                <a:latin typeface="+mn-ea"/>
                <a:cs typeface="+mn-ea"/>
                <a:sym typeface="+mn-ea"/>
              </a:rPr>
              <a:t>style.jpg：</a:t>
            </a:r>
            <a:endParaRPr lang="zh-CN" altLang="zh-CN" sz="2000" b="1" dirty="0">
              <a:solidFill>
                <a:srgbClr val="FFFFFF"/>
              </a:solidFill>
              <a:latin typeface="+mn-ea"/>
              <a:cs typeface="+mn-ea"/>
              <a:sym typeface="+mn-ea"/>
            </a:endParaRPr>
          </a:p>
          <a:p>
            <a:pPr>
              <a:lnSpc>
                <a:spcPct val="130000"/>
              </a:lnSpc>
            </a:pPr>
            <a:r>
              <a:rPr lang="zh-CN" altLang="zh-CN" sz="2000" b="1" dirty="0">
                <a:solidFill>
                  <a:srgbClr val="FFFFFF"/>
                </a:solidFill>
                <a:latin typeface="+mn-ea"/>
                <a:cs typeface="+mn-ea"/>
                <a:sym typeface="+mn-ea"/>
              </a:rPr>
              <a:t>风格图像，用于定义最终图像的艺术风格</a:t>
            </a:r>
            <a:endParaRPr lang="zh-CN" altLang="zh-CN" sz="2000" b="1" dirty="0">
              <a:solidFill>
                <a:srgbClr val="FFFFFF"/>
              </a:solidFill>
              <a:latin typeface="+mn-ea"/>
              <a:cs typeface="+mn-ea"/>
              <a:sym typeface="+mn-ea"/>
            </a:endParaRPr>
          </a:p>
          <a:p>
            <a:pPr>
              <a:lnSpc>
                <a:spcPct val="130000"/>
              </a:lnSpc>
            </a:pPr>
            <a:endParaRPr lang="zh-CN" altLang="zh-CN" sz="2000" b="1" dirty="0">
              <a:solidFill>
                <a:srgbClr val="FFFFFF"/>
              </a:solidFill>
              <a:latin typeface="+mn-ea"/>
              <a:cs typeface="+mn-ea"/>
              <a:sym typeface="+mn-ea"/>
            </a:endParaRPr>
          </a:p>
        </p:txBody>
      </p:sp>
      <p:sp>
        <p:nvSpPr>
          <p:cNvPr id="22" name="装饰"/>
          <p:cNvSpPr/>
          <p:nvPr>
            <p:custDataLst>
              <p:tags r:id="rId3"/>
            </p:custDataLst>
          </p:nvPr>
        </p:nvSpPr>
        <p:spPr>
          <a:xfrm>
            <a:off x="681878" y="2142151"/>
            <a:ext cx="2544124" cy="3182029"/>
          </a:xfrm>
          <a:custGeom>
            <a:avLst/>
            <a:gdLst>
              <a:gd name="adj" fmla="val 903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03" h="4881">
                <a:moveTo>
                  <a:pt x="339" y="0"/>
                </a:moveTo>
                <a:lnTo>
                  <a:pt x="3414" y="0"/>
                </a:lnTo>
                <a:cubicBezTo>
                  <a:pt x="3601" y="0"/>
                  <a:pt x="3753" y="152"/>
                  <a:pt x="3753" y="339"/>
                </a:cubicBezTo>
                <a:lnTo>
                  <a:pt x="3753" y="2298"/>
                </a:lnTo>
                <a:lnTo>
                  <a:pt x="3903" y="2440"/>
                </a:lnTo>
                <a:lnTo>
                  <a:pt x="3753" y="2582"/>
                </a:lnTo>
                <a:lnTo>
                  <a:pt x="3753" y="4542"/>
                </a:lnTo>
                <a:cubicBezTo>
                  <a:pt x="3753" y="4729"/>
                  <a:pt x="3601" y="4881"/>
                  <a:pt x="3414" y="4881"/>
                </a:cubicBezTo>
                <a:lnTo>
                  <a:pt x="339" y="4881"/>
                </a:lnTo>
                <a:cubicBezTo>
                  <a:pt x="152" y="4881"/>
                  <a:pt x="0" y="4729"/>
                  <a:pt x="0" y="4542"/>
                </a:cubicBezTo>
                <a:lnTo>
                  <a:pt x="0" y="339"/>
                </a:lnTo>
                <a:cubicBezTo>
                  <a:pt x="0" y="152"/>
                  <a:pt x="152" y="0"/>
                  <a:pt x="339" y="0"/>
                </a:cubicBezTo>
                <a:close/>
              </a:path>
            </a:pathLst>
          </a:custGeom>
          <a:gradFill>
            <a:gsLst>
              <a:gs pos="0">
                <a:schemeClr val="accent1"/>
              </a:gs>
              <a:gs pos="100000">
                <a:schemeClr val="accent1">
                  <a:alpha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417942" tIns="463889" rIns="331037" bIns="820760" rtlCol="0" anchor="ctr">
            <a:noAutofit/>
          </a:bodyPr>
          <a:lstStyle/>
          <a:p>
            <a:pPr>
              <a:lnSpc>
                <a:spcPct val="130000"/>
              </a:lnSpc>
            </a:pPr>
            <a:r>
              <a:rPr lang="zh-CN" altLang="zh-CN" sz="2000" b="1" dirty="0">
                <a:solidFill>
                  <a:srgbClr val="FFFFFF"/>
                </a:solidFill>
                <a:latin typeface="+mn-ea"/>
                <a:cs typeface="+mn-ea"/>
                <a:sym typeface="+mn-ea"/>
              </a:rPr>
              <a:t>content.jpg：</a:t>
            </a:r>
            <a:endParaRPr lang="zh-CN" altLang="zh-CN" sz="2000" b="1" dirty="0">
              <a:solidFill>
                <a:srgbClr val="FFFFFF"/>
              </a:solidFill>
              <a:latin typeface="+mn-ea"/>
              <a:cs typeface="+mn-ea"/>
              <a:sym typeface="+mn-ea"/>
            </a:endParaRPr>
          </a:p>
          <a:p>
            <a:pPr>
              <a:lnSpc>
                <a:spcPct val="130000"/>
              </a:lnSpc>
            </a:pPr>
            <a:r>
              <a:rPr lang="zh-CN" altLang="zh-CN" sz="2000" b="1" dirty="0">
                <a:solidFill>
                  <a:srgbClr val="FFFFFF"/>
                </a:solidFill>
                <a:latin typeface="+mn-ea"/>
                <a:cs typeface="+mn-ea"/>
                <a:sym typeface="+mn-ea"/>
              </a:rPr>
              <a:t>内容图像，用于定义最终图像的主要结构</a:t>
            </a:r>
            <a:endParaRPr lang="zh-CN" altLang="zh-CN" sz="2000" b="1" dirty="0">
              <a:solidFill>
                <a:srgbClr val="FFFFFF"/>
              </a:solidFill>
              <a:latin typeface="+mn-ea"/>
              <a:cs typeface="+mn-ea"/>
              <a:sym typeface="+mn-ea"/>
            </a:endParaRPr>
          </a:p>
          <a:p>
            <a:pPr>
              <a:lnSpc>
                <a:spcPct val="130000"/>
              </a:lnSpc>
            </a:pPr>
            <a:endParaRPr lang="zh-CN" altLang="zh-CN" sz="2000" b="1" dirty="0">
              <a:solidFill>
                <a:srgbClr val="FFFFFF"/>
              </a:solidFill>
              <a:latin typeface="+mn-ea"/>
              <a:cs typeface="+mn-ea"/>
              <a:sym typeface="+mn-ea"/>
            </a:endParaRPr>
          </a:p>
        </p:txBody>
      </p:sp>
      <p:sp>
        <p:nvSpPr>
          <p:cNvPr id="5" name="序号"/>
          <p:cNvSpPr/>
          <p:nvPr>
            <p:custDataLst>
              <p:tags r:id="rId4"/>
            </p:custDataLst>
          </p:nvPr>
        </p:nvSpPr>
        <p:spPr>
          <a:xfrm>
            <a:off x="6596521" y="4476682"/>
            <a:ext cx="691037" cy="640187"/>
          </a:xfrm>
          <a:prstGeom prst="rect">
            <a:avLst/>
          </a:prstGeom>
          <a:effectLst>
            <a:outerShdw blurRad="177800" dist="76200" dir="2700000" algn="tl" rotWithShape="0">
              <a:schemeClr val="accent1">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a:solidFill>
                  <a:srgbClr val="FFFFFF"/>
                </a:solidFill>
                <a:latin typeface="+mn-ea"/>
                <a:cs typeface="+mn-ea"/>
                <a:sym typeface="+mn-ea"/>
              </a:rPr>
              <a:t>03</a:t>
            </a:r>
            <a:endParaRPr lang="en-US" sz="3600" b="1" dirty="0">
              <a:solidFill>
                <a:srgbClr val="FFFFFF"/>
              </a:solidFill>
              <a:latin typeface="+mn-ea"/>
              <a:cs typeface="+mn-ea"/>
              <a:sym typeface="+mn-ea"/>
            </a:endParaRPr>
          </a:p>
        </p:txBody>
      </p:sp>
      <p:sp>
        <p:nvSpPr>
          <p:cNvPr id="21" name="序号"/>
          <p:cNvSpPr/>
          <p:nvPr>
            <p:custDataLst>
              <p:tags r:id="rId5"/>
            </p:custDataLst>
          </p:nvPr>
        </p:nvSpPr>
        <p:spPr>
          <a:xfrm>
            <a:off x="3823246" y="4476682"/>
            <a:ext cx="691037" cy="640187"/>
          </a:xfrm>
          <a:prstGeom prst="rect">
            <a:avLst/>
          </a:prstGeom>
          <a:effectLst>
            <a:outerShdw blurRad="177800" dist="76200" dir="2700000" algn="tl" rotWithShape="0">
              <a:schemeClr val="accent2">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a:solidFill>
                  <a:srgbClr val="FFFFFF"/>
                </a:solidFill>
                <a:latin typeface="+mn-ea"/>
                <a:cs typeface="+mn-ea"/>
                <a:sym typeface="+mn-ea"/>
              </a:rPr>
              <a:t>02</a:t>
            </a:r>
            <a:endParaRPr lang="en-US" sz="3600" b="1" dirty="0">
              <a:solidFill>
                <a:srgbClr val="FFFFFF"/>
              </a:solidFill>
              <a:latin typeface="+mn-ea"/>
              <a:cs typeface="+mn-ea"/>
              <a:sym typeface="+mn-ea"/>
            </a:endParaRPr>
          </a:p>
        </p:txBody>
      </p:sp>
      <p:sp>
        <p:nvSpPr>
          <p:cNvPr id="26" name="装饰"/>
          <p:cNvSpPr/>
          <p:nvPr>
            <p:custDataLst>
              <p:tags r:id="rId6"/>
            </p:custDataLst>
          </p:nvPr>
        </p:nvSpPr>
        <p:spPr>
          <a:xfrm>
            <a:off x="9001701" y="2142151"/>
            <a:ext cx="2544124" cy="3182029"/>
          </a:xfrm>
          <a:custGeom>
            <a:avLst/>
            <a:gdLst>
              <a:gd name="adj" fmla="val 903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903" h="4881">
                <a:moveTo>
                  <a:pt x="339" y="0"/>
                </a:moveTo>
                <a:lnTo>
                  <a:pt x="3414" y="0"/>
                </a:lnTo>
                <a:cubicBezTo>
                  <a:pt x="3601" y="0"/>
                  <a:pt x="3753" y="152"/>
                  <a:pt x="3753" y="339"/>
                </a:cubicBezTo>
                <a:lnTo>
                  <a:pt x="3753" y="2298"/>
                </a:lnTo>
                <a:lnTo>
                  <a:pt x="3903" y="2440"/>
                </a:lnTo>
                <a:lnTo>
                  <a:pt x="3753" y="2582"/>
                </a:lnTo>
                <a:lnTo>
                  <a:pt x="3753" y="4542"/>
                </a:lnTo>
                <a:cubicBezTo>
                  <a:pt x="3753" y="4729"/>
                  <a:pt x="3601" y="4881"/>
                  <a:pt x="3414" y="4881"/>
                </a:cubicBezTo>
                <a:lnTo>
                  <a:pt x="339" y="4881"/>
                </a:lnTo>
                <a:cubicBezTo>
                  <a:pt x="152" y="4881"/>
                  <a:pt x="0" y="4729"/>
                  <a:pt x="0" y="4542"/>
                </a:cubicBezTo>
                <a:lnTo>
                  <a:pt x="0" y="339"/>
                </a:lnTo>
                <a:cubicBezTo>
                  <a:pt x="0" y="152"/>
                  <a:pt x="152" y="0"/>
                  <a:pt x="339" y="0"/>
                </a:cubicBezTo>
                <a:close/>
              </a:path>
            </a:pathLst>
          </a:custGeom>
          <a:gradFill>
            <a:gsLst>
              <a:gs pos="0">
                <a:schemeClr val="accent2"/>
              </a:gs>
              <a:gs pos="100000">
                <a:schemeClr val="accent2">
                  <a:alpha val="6000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417889" tIns="463889" rIns="339345" bIns="820760" numCol="1" spcCol="0" rtlCol="0" fromWordArt="0" anchor="ctr" anchorCtr="0" forceAA="0" compatLnSpc="1">
            <a:noAutofit/>
          </a:bodyPr>
          <a:lstStyle/>
          <a:p>
            <a:pPr>
              <a:lnSpc>
                <a:spcPct val="130000"/>
              </a:lnSpc>
            </a:pPr>
            <a:r>
              <a:rPr lang="zh-CN" altLang="zh-CN" sz="2000" b="1" dirty="0">
                <a:solidFill>
                  <a:srgbClr val="FFFFFF"/>
                </a:solidFill>
                <a:latin typeface="+mn-ea"/>
                <a:cs typeface="+mn-ea"/>
                <a:sym typeface="+mn-ea"/>
              </a:rPr>
              <a:t>output_image_{epoch}.jpg：</a:t>
            </a:r>
            <a:endParaRPr lang="zh-CN" altLang="zh-CN" sz="2000" b="1" dirty="0">
              <a:solidFill>
                <a:srgbClr val="FFFFFF"/>
              </a:solidFill>
              <a:latin typeface="+mn-ea"/>
              <a:cs typeface="+mn-ea"/>
              <a:sym typeface="+mn-ea"/>
            </a:endParaRPr>
          </a:p>
          <a:p>
            <a:pPr>
              <a:lnSpc>
                <a:spcPct val="130000"/>
              </a:lnSpc>
            </a:pPr>
            <a:r>
              <a:rPr lang="zh-CN" altLang="zh-CN" sz="2000" b="1" dirty="0">
                <a:solidFill>
                  <a:srgbClr val="FFFFFF"/>
                </a:solidFill>
                <a:latin typeface="+mn-ea"/>
                <a:cs typeface="+mn-ea"/>
                <a:sym typeface="+mn-ea"/>
              </a:rPr>
              <a:t>每个训练轮次保存的中间结果图像</a:t>
            </a:r>
            <a:endParaRPr lang="zh-CN" altLang="zh-CN" sz="2000" b="1" dirty="0">
              <a:solidFill>
                <a:srgbClr val="FFFFFF"/>
              </a:solidFill>
              <a:latin typeface="+mn-ea"/>
              <a:cs typeface="+mn-ea"/>
              <a:sym typeface="+mn-ea"/>
            </a:endParaRPr>
          </a:p>
        </p:txBody>
      </p:sp>
      <p:sp>
        <p:nvSpPr>
          <p:cNvPr id="25" name="序号"/>
          <p:cNvSpPr/>
          <p:nvPr>
            <p:custDataLst>
              <p:tags r:id="rId7"/>
            </p:custDataLst>
          </p:nvPr>
        </p:nvSpPr>
        <p:spPr>
          <a:xfrm>
            <a:off x="1049972" y="4476682"/>
            <a:ext cx="691037" cy="640187"/>
          </a:xfrm>
          <a:prstGeom prst="rect">
            <a:avLst/>
          </a:prstGeom>
          <a:effectLst>
            <a:outerShdw blurRad="177800" dist="76200" dir="2700000" algn="tl" rotWithShape="0">
              <a:schemeClr val="accent1">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dirty="0">
                <a:solidFill>
                  <a:srgbClr val="FFFFFF"/>
                </a:solidFill>
                <a:latin typeface="+mn-ea"/>
                <a:cs typeface="+mn-ea"/>
                <a:sym typeface="+mn-ea"/>
              </a:rPr>
              <a:t>01</a:t>
            </a:r>
            <a:endParaRPr lang="en-US" sz="3600" b="1" dirty="0">
              <a:solidFill>
                <a:srgbClr val="FFFFFF"/>
              </a:solidFill>
              <a:latin typeface="+mn-ea"/>
              <a:cs typeface="+mn-ea"/>
              <a:sym typeface="+mn-ea"/>
            </a:endParaRPr>
          </a:p>
        </p:txBody>
      </p:sp>
      <p:sp>
        <p:nvSpPr>
          <p:cNvPr id="29" name="序号"/>
          <p:cNvSpPr/>
          <p:nvPr>
            <p:custDataLst>
              <p:tags r:id="rId8"/>
            </p:custDataLst>
          </p:nvPr>
        </p:nvSpPr>
        <p:spPr>
          <a:xfrm>
            <a:off x="9369795" y="4476682"/>
            <a:ext cx="691037" cy="640187"/>
          </a:xfrm>
          <a:prstGeom prst="rect">
            <a:avLst/>
          </a:prstGeom>
          <a:effectLst>
            <a:outerShdw blurRad="177800" dist="76200" dir="2700000" algn="tl" rotWithShape="0">
              <a:schemeClr val="accent2">
                <a:lumMod val="75000"/>
                <a:alpha val="40000"/>
              </a:schemeClr>
            </a:outerShdw>
          </a:effectLst>
        </p:spPr>
        <p:txBody>
          <a:bodyPr wrap="none" lIns="0" tIns="0" rIns="0" bIns="0" anchor="ctr">
            <a:noAutofit/>
          </a:bodyPr>
          <a:lstStyle/>
          <a:p>
            <a:pPr lvl="0" algn="ctr">
              <a:spcBef>
                <a:spcPct val="0"/>
              </a:spcBef>
              <a:spcAft>
                <a:spcPct val="0"/>
              </a:spcAft>
              <a:buClrTx/>
              <a:buSzTx/>
              <a:buFontTx/>
            </a:pPr>
            <a:r>
              <a:rPr lang="en-US" sz="3600" b="1">
                <a:solidFill>
                  <a:srgbClr val="FFFFFF"/>
                </a:solidFill>
                <a:latin typeface="+mn-ea"/>
                <a:cs typeface="+mn-ea"/>
                <a:sym typeface="+mn-ea"/>
              </a:rPr>
              <a:t>04</a:t>
            </a:r>
            <a:endParaRPr lang="en-US" sz="3600" b="1" dirty="0">
              <a:solidFill>
                <a:srgbClr val="FFFFFF"/>
              </a:solidFill>
              <a:latin typeface="+mn-ea"/>
              <a:cs typeface="+mn-ea"/>
              <a:sym typeface="+mn-ea"/>
            </a:endParaRPr>
          </a:p>
        </p:txBody>
      </p:sp>
      <p:sp>
        <p:nvSpPr>
          <p:cNvPr id="6" name="标题 5"/>
          <p:cNvSpPr>
            <a:spLocks noGrp="1"/>
          </p:cNvSpPr>
          <p:nvPr>
            <p:ph type="title"/>
            <p:custDataLst>
              <p:tags r:id="rId9"/>
            </p:custDataLst>
          </p:nvPr>
        </p:nvSpPr>
        <p:spPr/>
        <p:txBody>
          <a:bodyPr/>
          <a:lstStyle/>
          <a:p>
            <a:r>
              <a:rPr lang="zh-CN" altLang="en-US" dirty="0">
                <a:solidFill>
                  <a:schemeClr val="tx1">
                    <a:lumMod val="85000"/>
                    <a:lumOff val="15000"/>
                  </a:schemeClr>
                </a:solidFill>
              </a:rPr>
              <a:t>文件说明</a:t>
            </a:r>
            <a:endParaRPr lang="zh-CN" altLang="en-US" dirty="0">
              <a:solidFill>
                <a:schemeClr val="tx1">
                  <a:lumMod val="85000"/>
                  <a:lumOff val="15000"/>
                </a:schemeClr>
              </a:solidFill>
            </a:endParaRPr>
          </a:p>
        </p:txBody>
      </p:sp>
      <p:sp>
        <p:nvSpPr>
          <p:cNvPr id="2" name="矩形 1"/>
          <p:cNvSpPr/>
          <p:nvPr>
            <p:custDataLst>
              <p:tags r:id="rId10"/>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solidFill>
                  <a:schemeClr val="tx1">
                    <a:lumMod val="85000"/>
                    <a:lumOff val="15000"/>
                  </a:schemeClr>
                </a:solidFill>
              </a:rPr>
              <a:t>部分代码展示</a:t>
            </a:r>
            <a:endParaRPr lang="zh-CN" altLang="en-US">
              <a:solidFill>
                <a:schemeClr val="tx1">
                  <a:lumMod val="85000"/>
                  <a:lumOff val="15000"/>
                </a:schemeClr>
              </a:solidFill>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cxnSp>
        <p:nvCxnSpPr>
          <p:cNvPr id="21" name="直接连接符 20"/>
          <p:cNvCxnSpPr/>
          <p:nvPr>
            <p:custDataLst>
              <p:tags r:id="rId3"/>
            </p:custDataLst>
          </p:nvPr>
        </p:nvCxnSpPr>
        <p:spPr>
          <a:xfrm>
            <a:off x="1285240" y="555498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4"/>
            </p:custDataLst>
          </p:nvPr>
        </p:nvCxnSpPr>
        <p:spPr>
          <a:xfrm>
            <a:off x="1971040" y="5554980"/>
            <a:ext cx="893826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285240" y="1237615"/>
            <a:ext cx="9368790" cy="4953000"/>
            <a:chOff x="740" y="1915"/>
            <a:chExt cx="14754" cy="7800"/>
          </a:xfrm>
        </p:grpSpPr>
        <p:sp>
          <p:nvSpPr>
            <p:cNvPr id="9" name="矩形 8"/>
            <p:cNvSpPr/>
            <p:nvPr>
              <p:custDataLst>
                <p:tags r:id="rId5"/>
              </p:custDataLst>
            </p:nvPr>
          </p:nvSpPr>
          <p:spPr>
            <a:xfrm>
              <a:off x="740" y="1915"/>
              <a:ext cx="14755" cy="7800"/>
            </a:xfrm>
            <a:prstGeom prst="rect">
              <a:avLst/>
            </a:prstGeom>
            <a:solidFill>
              <a:schemeClr val="bg2">
                <a:lumMod val="60000"/>
                <a:lumOff val="40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6"/>
            <a:srcRect l="25625" t="22346" r="24836" b="26705"/>
            <a:stretch>
              <a:fillRect/>
            </a:stretch>
          </p:blipFill>
          <p:spPr>
            <a:xfrm>
              <a:off x="1096" y="2218"/>
              <a:ext cx="13987" cy="7261"/>
            </a:xfrm>
            <a:prstGeom prst="rect">
              <a:avLst/>
            </a:prstGeom>
          </p:spPr>
        </p:pic>
      </p:gr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矩形 8"/>
          <p:cNvSpPr/>
          <p:nvPr>
            <p:custDataLst>
              <p:tags r:id="rId1"/>
            </p:custDataLst>
          </p:nvPr>
        </p:nvSpPr>
        <p:spPr>
          <a:xfrm>
            <a:off x="1285240" y="1476375"/>
            <a:ext cx="9618980" cy="3843020"/>
          </a:xfrm>
          <a:prstGeom prst="rect">
            <a:avLst/>
          </a:prstGeom>
          <a:solidFill>
            <a:schemeClr val="bg2">
              <a:lumMod val="60000"/>
              <a:lumOff val="40000"/>
            </a:schemeClr>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p>
            <a:r>
              <a:rPr lang="zh-CN" altLang="en-US">
                <a:solidFill>
                  <a:schemeClr val="tx1">
                    <a:lumMod val="85000"/>
                    <a:lumOff val="15000"/>
                  </a:schemeClr>
                </a:solidFill>
              </a:rPr>
              <a:t>代码功能介绍</a:t>
            </a:r>
            <a:endParaRPr lang="zh-CN" altLang="en-US">
              <a:solidFill>
                <a:schemeClr val="tx1">
                  <a:lumMod val="85000"/>
                  <a:lumOff val="15000"/>
                </a:schemeClr>
              </a:solidFill>
            </a:endParaRPr>
          </a:p>
        </p:txBody>
      </p:sp>
      <p:sp>
        <p:nvSpPr>
          <p:cNvPr id="6" name="矩形 5"/>
          <p:cNvSpPr/>
          <p:nvPr>
            <p:custDataLst>
              <p:tags r:id="rId2"/>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pic>
        <p:nvPicPr>
          <p:cNvPr id="3" name="ECB019B1-382A-4266-B25C-5B523AA43C14-1" descr="C:/Users/Lenovo/AppData/Local/Temp/wpp.QGocKtwpp"/>
          <p:cNvPicPr>
            <a:picLocks noChangeAspect="1"/>
          </p:cNvPicPr>
          <p:nvPr/>
        </p:nvPicPr>
        <p:blipFill>
          <a:blip r:embed="rId3"/>
          <a:stretch>
            <a:fillRect/>
          </a:stretch>
        </p:blipFill>
        <p:spPr>
          <a:xfrm>
            <a:off x="1223645" y="1981200"/>
            <a:ext cx="9744075" cy="2895600"/>
          </a:xfrm>
          <a:prstGeom prst="rect">
            <a:avLst/>
          </a:prstGeom>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81150" y="2858135"/>
            <a:ext cx="7071995" cy="2950210"/>
          </a:xfrm>
        </p:spPr>
        <p:txBody>
          <a:bodyPr vert="horz" lIns="0" tIns="0" rIns="0" bIns="0" rtlCol="0" anchor="ctr">
            <a:normAutofit/>
          </a:bodyPr>
          <a:lstStyle/>
          <a:p>
            <a:pPr lvl="0" algn="l">
              <a:buClrTx/>
              <a:buSzTx/>
              <a:buFontTx/>
            </a:pPr>
            <a:r>
              <a:rPr lang="zh-CN" altLang="en-US" dirty="0">
                <a:solidFill>
                  <a:schemeClr val="tx1">
                    <a:lumMod val="85000"/>
                    <a:lumOff val="15000"/>
                  </a:schemeClr>
                </a:solidFill>
                <a:sym typeface="+mn-ea"/>
              </a:rPr>
              <a:t>项目挑战与解决方案</a:t>
            </a:r>
            <a:endParaRPr lang="zh-CN" altLang="en-US" dirty="0">
              <a:solidFill>
                <a:schemeClr val="tx1">
                  <a:lumMod val="85000"/>
                  <a:lumOff val="15000"/>
                </a:schemeClr>
              </a:solidFill>
              <a:sym typeface="+mn-ea"/>
            </a:endParaRPr>
          </a:p>
        </p:txBody>
      </p:sp>
      <p:sp>
        <p:nvSpPr>
          <p:cNvPr id="6" name="节编号"/>
          <p:cNvSpPr>
            <a:spLocks noGrp="1"/>
          </p:cNvSpPr>
          <p:nvPr>
            <p:ph type="body" sz="quarter" idx="13"/>
            <p:custDataLst>
              <p:tags r:id="rId2"/>
            </p:custDataLst>
          </p:nvPr>
        </p:nvSpPr>
        <p:spPr>
          <a:xfrm>
            <a:off x="10270349" y="2560320"/>
            <a:ext cx="1632479" cy="1869606"/>
          </a:xfrm>
        </p:spPr>
        <p:txBody>
          <a:bodyPr/>
          <a:lstStyle/>
          <a:p>
            <a:r>
              <a:rPr lang="en-US" altLang="zh-CN" dirty="0">
                <a:solidFill>
                  <a:schemeClr val="lt1">
                    <a:lumMod val="100000"/>
                  </a:schemeClr>
                </a:solidFill>
              </a:rPr>
              <a:t>03</a:t>
            </a:r>
            <a:endParaRPr lang="zh-CN" altLang="en-US" dirty="0">
              <a:solidFill>
                <a:schemeClr val="lt1">
                  <a:lumMod val="100000"/>
                </a:schemeClr>
              </a:solidFill>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lstStyle/>
          <a:p>
            <a:r>
              <a:rPr lang="zh-CN" altLang="en-US">
                <a:solidFill>
                  <a:schemeClr val="tx1">
                    <a:lumMod val="85000"/>
                    <a:lumOff val="15000"/>
                  </a:schemeClr>
                </a:solidFill>
                <a:sym typeface="+mn-ea"/>
              </a:rPr>
              <a:t>风格与内容的分离</a:t>
            </a:r>
            <a:endParaRPr lang="zh-CN" altLang="en-US">
              <a:solidFill>
                <a:schemeClr val="tx1">
                  <a:lumMod val="85000"/>
                  <a:lumOff val="15000"/>
                </a:schemeClr>
              </a:solidFill>
              <a:latin typeface="+mj-ea"/>
              <a:ea typeface="+mj-ea"/>
            </a:endParaRPr>
          </a:p>
        </p:txBody>
      </p:sp>
      <p:sp>
        <p:nvSpPr>
          <p:cNvPr id="14" name="平行四边形 13"/>
          <p:cNvSpPr/>
          <p:nvPr>
            <p:custDataLst>
              <p:tags r:id="rId2"/>
            </p:custDataLst>
          </p:nvPr>
        </p:nvSpPr>
        <p:spPr>
          <a:xfrm rot="16200000" flipV="1">
            <a:off x="7585075" y="3912870"/>
            <a:ext cx="529590" cy="619760"/>
          </a:xfrm>
          <a:prstGeom prst="parallelogram">
            <a:avLst>
              <a:gd name="adj" fmla="val 47404"/>
            </a:avLst>
          </a:prstGeom>
          <a:gradFill>
            <a:gsLst>
              <a:gs pos="0">
                <a:schemeClr val="accent2">
                  <a:lumMod val="75000"/>
                </a:schemeClr>
              </a:gs>
              <a:gs pos="100000">
                <a:schemeClr val="accent2">
                  <a:lumMod val="9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3" name="椭圆 32"/>
          <p:cNvSpPr/>
          <p:nvPr>
            <p:custDataLst>
              <p:tags r:id="rId3"/>
            </p:custDataLst>
          </p:nvPr>
        </p:nvSpPr>
        <p:spPr>
          <a:xfrm>
            <a:off x="8217535" y="2525395"/>
            <a:ext cx="388620" cy="388620"/>
          </a:xfrm>
          <a:prstGeom prst="ellipse">
            <a:avLst/>
          </a:prstGeom>
          <a:gradFill>
            <a:gsLst>
              <a:gs pos="0">
                <a:schemeClr val="accent1">
                  <a:lumMod val="75000"/>
                  <a:lumOff val="25000"/>
                </a:schemeClr>
              </a:gs>
              <a:gs pos="100000">
                <a:schemeClr val="accent1">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cxnSp>
        <p:nvCxnSpPr>
          <p:cNvPr id="35" name="直接连接符 34"/>
          <p:cNvCxnSpPr/>
          <p:nvPr>
            <p:custDataLst>
              <p:tags r:id="rId4"/>
            </p:custDataLst>
          </p:nvPr>
        </p:nvCxnSpPr>
        <p:spPr>
          <a:xfrm>
            <a:off x="3755390" y="3931920"/>
            <a:ext cx="965200" cy="0"/>
          </a:xfrm>
          <a:prstGeom prst="line">
            <a:avLst/>
          </a:prstGeom>
          <a:ln w="9525">
            <a:solidFill>
              <a:schemeClr val="accent2">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41" name="椭圆 40"/>
          <p:cNvSpPr/>
          <p:nvPr>
            <p:custDataLst>
              <p:tags r:id="rId5"/>
            </p:custDataLst>
          </p:nvPr>
        </p:nvSpPr>
        <p:spPr>
          <a:xfrm>
            <a:off x="3300095" y="3737610"/>
            <a:ext cx="388620" cy="388620"/>
          </a:xfrm>
          <a:prstGeom prst="ellipse">
            <a:avLst/>
          </a:prstGeom>
          <a:gradFill>
            <a:gsLst>
              <a:gs pos="0">
                <a:schemeClr val="accent2">
                  <a:lumMod val="75000"/>
                  <a:lumOff val="25000"/>
                </a:schemeClr>
              </a:gs>
              <a:gs pos="100000">
                <a:schemeClr val="accent2">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3" name="矩形 2"/>
          <p:cNvSpPr/>
          <p:nvPr>
            <p:custDataLst>
              <p:tags r:id="rId6"/>
            </p:custDataLst>
          </p:nvPr>
        </p:nvSpPr>
        <p:spPr>
          <a:xfrm>
            <a:off x="828040" y="3359150"/>
            <a:ext cx="2202180" cy="1172210"/>
          </a:xfrm>
          <a:prstGeom prst="rect">
            <a:avLst/>
          </a:prstGeom>
          <a:noFill/>
        </p:spPr>
        <p:txBody>
          <a:bodyPr wrap="square" lIns="0" tIns="0" rIns="0" bIns="0" rtlCol="0" anchor="ctr" anchorCtr="0">
            <a:noAutofit/>
          </a:bodyPr>
          <a:lstStyle/>
          <a:p>
            <a:pPr algn="r">
              <a:lnSpc>
                <a:spcPct val="130000"/>
              </a:lnSpc>
              <a:spcBef>
                <a:spcPct val="0"/>
              </a:spcBef>
              <a:spcAft>
                <a:spcPct val="0"/>
              </a:spcAft>
            </a:pPr>
            <a:r>
              <a:rPr lang="zh-CN" altLang="en-US" b="1" dirty="0">
                <a:solidFill>
                  <a:schemeClr val="tx1">
                    <a:lumMod val="75000"/>
                    <a:lumOff val="25000"/>
                  </a:schemeClr>
                </a:solidFill>
                <a:latin typeface="+mn-ea"/>
                <a:cs typeface="+mn-ea"/>
              </a:rPr>
              <a:t>特征维度可能不匹配</a:t>
            </a:r>
            <a:endParaRPr lang="zh-CN" altLang="en-US" b="1" dirty="0">
              <a:solidFill>
                <a:schemeClr val="tx1">
                  <a:lumMod val="75000"/>
                  <a:lumOff val="25000"/>
                </a:schemeClr>
              </a:solidFill>
              <a:latin typeface="+mn-ea"/>
              <a:cs typeface="+mn-ea"/>
            </a:endParaRPr>
          </a:p>
          <a:p>
            <a:pPr algn="r">
              <a:lnSpc>
                <a:spcPct val="130000"/>
              </a:lnSpc>
              <a:spcBef>
                <a:spcPct val="0"/>
              </a:spcBef>
              <a:spcAft>
                <a:spcPct val="0"/>
              </a:spcAft>
            </a:pPr>
            <a:r>
              <a:rPr lang="zh-CN" altLang="en-US" b="1" dirty="0">
                <a:solidFill>
                  <a:schemeClr val="tx1">
                    <a:lumMod val="75000"/>
                    <a:lumOff val="25000"/>
                  </a:schemeClr>
                </a:solidFill>
                <a:latin typeface="+mn-ea"/>
                <a:cs typeface="+mn-ea"/>
              </a:rPr>
              <a:t>需要降维或升维技术</a:t>
            </a:r>
            <a:endParaRPr lang="zh-CN" altLang="en-US" b="1" dirty="0">
              <a:solidFill>
                <a:schemeClr val="tx1">
                  <a:lumMod val="75000"/>
                  <a:lumOff val="25000"/>
                </a:schemeClr>
              </a:solidFill>
              <a:latin typeface="+mn-ea"/>
              <a:cs typeface="+mn-ea"/>
            </a:endParaRPr>
          </a:p>
          <a:p>
            <a:pPr algn="r">
              <a:lnSpc>
                <a:spcPct val="130000"/>
              </a:lnSpc>
              <a:spcBef>
                <a:spcPct val="0"/>
              </a:spcBef>
              <a:spcAft>
                <a:spcPct val="0"/>
              </a:spcAft>
            </a:pPr>
            <a:r>
              <a:rPr lang="zh-CN" altLang="en-US" b="1" dirty="0">
                <a:solidFill>
                  <a:schemeClr val="tx1">
                    <a:lumMod val="75000"/>
                    <a:lumOff val="25000"/>
                  </a:schemeClr>
                </a:solidFill>
                <a:latin typeface="+mn-ea"/>
                <a:cs typeface="+mn-ea"/>
              </a:rPr>
              <a:t>使用主成分分析或自编码器等方法</a:t>
            </a:r>
            <a:endParaRPr lang="zh-CN" altLang="en-US" b="1" dirty="0">
              <a:solidFill>
                <a:schemeClr val="tx1">
                  <a:lumMod val="75000"/>
                  <a:lumOff val="25000"/>
                </a:schemeClr>
              </a:solidFill>
              <a:latin typeface="+mn-ea"/>
              <a:cs typeface="+mn-ea"/>
            </a:endParaRPr>
          </a:p>
        </p:txBody>
      </p:sp>
      <p:sp>
        <p:nvSpPr>
          <p:cNvPr id="12" name="标题"/>
          <p:cNvSpPr/>
          <p:nvPr>
            <p:custDataLst>
              <p:tags r:id="rId7"/>
            </p:custDataLst>
          </p:nvPr>
        </p:nvSpPr>
        <p:spPr>
          <a:xfrm>
            <a:off x="4790440" y="3623945"/>
            <a:ext cx="3368675" cy="612140"/>
          </a:xfrm>
          <a:prstGeom prst="rect">
            <a:avLst/>
          </a:prstGeom>
          <a:gradFill>
            <a:gsLst>
              <a:gs pos="80000">
                <a:schemeClr val="accent2">
                  <a:lumMod val="70000"/>
                  <a:lumOff val="30000"/>
                </a:schemeClr>
              </a:gs>
              <a:gs pos="20000">
                <a:schemeClr val="accent2"/>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sz="2400" b="1">
                <a:solidFill>
                  <a:schemeClr val="lt1">
                    <a:lumMod val="100000"/>
                  </a:schemeClr>
                </a:solidFill>
                <a:uFillTx/>
                <a:latin typeface="+mn-ea"/>
                <a:cs typeface="+mn-ea"/>
                <a:sym typeface="+mn-ea"/>
              </a:rPr>
              <a:t>维度匹配的问题</a:t>
            </a:r>
            <a:endParaRPr lang="zh-CN" altLang="en-US" sz="2400" b="1">
              <a:solidFill>
                <a:schemeClr val="lt1">
                  <a:lumMod val="100000"/>
                </a:schemeClr>
              </a:solidFill>
              <a:uFillTx/>
              <a:latin typeface="+mn-ea"/>
              <a:cs typeface="+mn-ea"/>
              <a:sym typeface="+mn-ea"/>
            </a:endParaRPr>
          </a:p>
        </p:txBody>
      </p:sp>
      <p:grpSp>
        <p:nvGrpSpPr>
          <p:cNvPr id="7" name="组合 6"/>
          <p:cNvGrpSpPr/>
          <p:nvPr>
            <p:custDataLst>
              <p:tags r:id="rId8"/>
            </p:custDataLst>
          </p:nvPr>
        </p:nvGrpSpPr>
        <p:grpSpPr>
          <a:xfrm>
            <a:off x="3755390" y="2186940"/>
            <a:ext cx="7864475" cy="1172210"/>
            <a:chOff x="6311" y="4069"/>
            <a:chExt cx="12385" cy="1846"/>
          </a:xfrm>
        </p:grpSpPr>
        <p:sp>
          <p:nvSpPr>
            <p:cNvPr id="4" name="平行四边形 3"/>
            <p:cNvSpPr/>
            <p:nvPr>
              <p:custDataLst>
                <p:tags r:id="rId9"/>
              </p:custDataLst>
            </p:nvPr>
          </p:nvSpPr>
          <p:spPr>
            <a:xfrm rot="16200000">
              <a:off x="6378" y="4926"/>
              <a:ext cx="834" cy="966"/>
            </a:xfrm>
            <a:prstGeom prst="parallelogram">
              <a:avLst>
                <a:gd name="adj" fmla="val 47404"/>
              </a:avLst>
            </a:prstGeom>
            <a:gradFill>
              <a:gsLst>
                <a:gs pos="0">
                  <a:schemeClr val="accent1">
                    <a:lumMod val="85000"/>
                  </a:schemeClr>
                </a:gs>
                <a:gs pos="100000">
                  <a:schemeClr val="accent1">
                    <a:alpha val="10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8" name="直接连接符 27"/>
            <p:cNvCxnSpPr/>
            <p:nvPr>
              <p:custDataLst>
                <p:tags r:id="rId10"/>
              </p:custDataLst>
            </p:nvPr>
          </p:nvCxnSpPr>
          <p:spPr>
            <a:xfrm>
              <a:off x="11710" y="4918"/>
              <a:ext cx="1520" cy="0"/>
            </a:xfrm>
            <a:prstGeom prst="line">
              <a:avLst/>
            </a:prstGeom>
            <a:ln w="9525">
              <a:solidFill>
                <a:schemeClr val="accent1">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2" name="矩形 1"/>
            <p:cNvSpPr/>
            <p:nvPr>
              <p:custDataLst>
                <p:tags r:id="rId11"/>
              </p:custDataLst>
            </p:nvPr>
          </p:nvSpPr>
          <p:spPr>
            <a:xfrm>
              <a:off x="14234" y="4069"/>
              <a:ext cx="4462" cy="1846"/>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b="1" dirty="0">
                  <a:solidFill>
                    <a:schemeClr val="tx1">
                      <a:lumMod val="75000"/>
                      <a:lumOff val="25000"/>
                    </a:schemeClr>
                  </a:solidFill>
                  <a:latin typeface="+mn-ea"/>
                  <a:cs typeface="+mn-ea"/>
                </a:rPr>
                <a:t>需要精确提取图片内容特征与风格特征</a:t>
              </a:r>
              <a:endParaRPr lang="zh-CN" altLang="en-US" b="1" dirty="0">
                <a:solidFill>
                  <a:schemeClr val="tx1">
                    <a:lumMod val="75000"/>
                    <a:lumOff val="25000"/>
                  </a:schemeClr>
                </a:solidFill>
                <a:latin typeface="+mn-ea"/>
                <a:cs typeface="+mn-ea"/>
              </a:endParaRPr>
            </a:p>
            <a:p>
              <a:pPr algn="just">
                <a:lnSpc>
                  <a:spcPct val="130000"/>
                </a:lnSpc>
                <a:spcBef>
                  <a:spcPct val="0"/>
                </a:spcBef>
                <a:spcAft>
                  <a:spcPct val="0"/>
                </a:spcAft>
              </a:pPr>
              <a:r>
                <a:rPr lang="zh-CN" altLang="en-US" b="1" dirty="0">
                  <a:solidFill>
                    <a:schemeClr val="tx1">
                      <a:lumMod val="75000"/>
                      <a:lumOff val="25000"/>
                    </a:schemeClr>
                  </a:solidFill>
                  <a:latin typeface="+mn-ea"/>
                  <a:cs typeface="+mn-ea"/>
                </a:rPr>
                <a:t>避免内容与风格的混合</a:t>
              </a:r>
              <a:endParaRPr lang="zh-CN" altLang="en-US" b="1" dirty="0">
                <a:solidFill>
                  <a:schemeClr val="tx1">
                    <a:lumMod val="75000"/>
                    <a:lumOff val="25000"/>
                  </a:schemeClr>
                </a:solidFill>
                <a:latin typeface="+mn-ea"/>
                <a:cs typeface="+mn-ea"/>
              </a:endParaRPr>
            </a:p>
            <a:p>
              <a:pPr algn="just">
                <a:lnSpc>
                  <a:spcPct val="130000"/>
                </a:lnSpc>
                <a:spcBef>
                  <a:spcPct val="0"/>
                </a:spcBef>
                <a:spcAft>
                  <a:spcPct val="0"/>
                </a:spcAft>
              </a:pPr>
              <a:r>
                <a:rPr lang="zh-CN" altLang="en-US" b="1" dirty="0">
                  <a:solidFill>
                    <a:schemeClr val="tx1">
                      <a:lumMod val="75000"/>
                      <a:lumOff val="25000"/>
                    </a:schemeClr>
                  </a:solidFill>
                  <a:latin typeface="+mn-ea"/>
                  <a:cs typeface="+mn-ea"/>
                </a:rPr>
                <a:t>实现高度的内容与风格分离</a:t>
              </a:r>
              <a:endParaRPr lang="zh-CN" altLang="en-US" b="1" dirty="0">
                <a:solidFill>
                  <a:schemeClr val="tx1">
                    <a:lumMod val="75000"/>
                    <a:lumOff val="25000"/>
                  </a:schemeClr>
                </a:solidFill>
                <a:latin typeface="+mn-ea"/>
                <a:cs typeface="+mn-ea"/>
              </a:endParaRPr>
            </a:p>
          </p:txBody>
        </p:sp>
        <p:pic>
          <p:nvPicPr>
            <p:cNvPr id="15" name="图片 12" descr="343439383331313b343532303032383bbfcdbba7b9dcc0ed"/>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480" y="4759"/>
              <a:ext cx="317" cy="317"/>
            </a:xfrm>
            <a:prstGeom prst="rect">
              <a:avLst/>
            </a:prstGeom>
          </p:spPr>
        </p:pic>
        <p:sp>
          <p:nvSpPr>
            <p:cNvPr id="10" name="标题"/>
            <p:cNvSpPr/>
            <p:nvPr>
              <p:custDataLst>
                <p:tags r:id="rId15"/>
              </p:custDataLst>
            </p:nvPr>
          </p:nvSpPr>
          <p:spPr>
            <a:xfrm>
              <a:off x="6311" y="4478"/>
              <a:ext cx="5291" cy="952"/>
            </a:xfrm>
            <a:prstGeom prst="rect">
              <a:avLst/>
            </a:prstGeom>
            <a:gradFill>
              <a:gsLst>
                <a:gs pos="80000">
                  <a:schemeClr val="accent1">
                    <a:lumMod val="70000"/>
                    <a:lumOff val="30000"/>
                  </a:schemeClr>
                </a:gs>
                <a:gs pos="20000">
                  <a:schemeClr val="accent1"/>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sz="2400" b="1">
                  <a:solidFill>
                    <a:schemeClr val="lt1">
                      <a:lumMod val="100000"/>
                    </a:schemeClr>
                  </a:solidFill>
                  <a:uFillTx/>
                  <a:latin typeface="+mn-ea"/>
                  <a:cs typeface="+mn-ea"/>
                  <a:sym typeface="+mn-ea"/>
                </a:rPr>
                <a:t>特征提取的准确性</a:t>
              </a:r>
              <a:endParaRPr lang="zh-CN" altLang="en-US" sz="2400" b="1">
                <a:solidFill>
                  <a:schemeClr val="lt1">
                    <a:lumMod val="100000"/>
                  </a:schemeClr>
                </a:solidFill>
                <a:uFillTx/>
                <a:latin typeface="+mn-ea"/>
                <a:cs typeface="+mn-ea"/>
                <a:sym typeface="+mn-ea"/>
              </a:endParaRPr>
            </a:p>
          </p:txBody>
        </p:sp>
      </p:grpSp>
      <p:pic>
        <p:nvPicPr>
          <p:cNvPr id="16" name="图片 14" descr="343439383331313b343532303033303bd2d1b9bad3a6d3c3"/>
          <p:cNvPicPr>
            <a:picLocks noChangeAspect="1"/>
          </p:cNvPicPr>
          <p:nvPr>
            <p:custDataLst>
              <p:tags r:id="rId16"/>
            </p:custDataLst>
          </p:nvPr>
        </p:nvPicPr>
        <p:blipFill>
          <a:blip r:embed="rId17">
            <a:extLst>
              <a:ext uri="{96DAC541-7B7A-43D3-8B79-37D633B846F1}">
                <asvg:svgBlip xmlns:asvg="http://schemas.microsoft.com/office/drawing/2016/SVG/main" r:embed="rId18"/>
              </a:ext>
            </a:extLst>
          </a:blip>
          <a:stretch>
            <a:fillRect/>
          </a:stretch>
        </p:blipFill>
        <p:spPr>
          <a:xfrm>
            <a:off x="3415775" y="3836633"/>
            <a:ext cx="190800" cy="190800"/>
          </a:xfrm>
          <a:prstGeom prst="rect">
            <a:avLst/>
          </a:prstGeom>
        </p:spPr>
      </p:pic>
      <p:sp>
        <p:nvSpPr>
          <p:cNvPr id="5" name="矩形 4"/>
          <p:cNvSpPr/>
          <p:nvPr>
            <p:custDataLst>
              <p:tags r:id="rId19"/>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Tree>
    <p:custDataLst>
      <p:tags r:id="rId2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solidFill>
                  <a:schemeClr val="tx1">
                    <a:lumMod val="85000"/>
                    <a:lumOff val="15000"/>
                  </a:schemeClr>
                </a:solidFill>
              </a:rPr>
              <a:t>生成图片的质量</a:t>
            </a:r>
            <a:endParaRPr lang="zh-CN" altLang="en-US">
              <a:solidFill>
                <a:schemeClr val="tx1">
                  <a:lumMod val="85000"/>
                  <a:lumOff val="15000"/>
                </a:schemeClr>
              </a:solidFill>
            </a:endParaRPr>
          </a:p>
        </p:txBody>
      </p:sp>
      <p:sp>
        <p:nvSpPr>
          <p:cNvPr id="7" name="单圆角矩形 6"/>
          <p:cNvSpPr/>
          <p:nvPr>
            <p:custDataLst>
              <p:tags r:id="rId2"/>
            </p:custDataLst>
          </p:nvPr>
        </p:nvSpPr>
        <p:spPr>
          <a:xfrm flipH="1">
            <a:off x="1466063" y="3366500"/>
            <a:ext cx="4512239" cy="907407"/>
          </a:xfrm>
          <a:prstGeom prst="round1Rect">
            <a:avLst>
              <a:gd name="adj" fmla="val 50000"/>
            </a:avLst>
          </a:prstGeom>
          <a:gradFill>
            <a:gsLst>
              <a:gs pos="90000">
                <a:schemeClr val="accent1">
                  <a:lumMod val="60000"/>
                  <a:lumOff val="40000"/>
                </a:schemeClr>
              </a:gs>
              <a:gs pos="0">
                <a:schemeClr val="accent1"/>
              </a:gs>
            </a:gsLst>
            <a:lin ang="2700000" scaled="0"/>
          </a:gradFill>
          <a:ln>
            <a:noFill/>
          </a:ln>
          <a:effectLst>
            <a:outerShdw blurRad="508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107950" rIns="288290"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sym typeface="+mn-ea"/>
              </a:rPr>
              <a:t>图片清晰度保持</a:t>
            </a:r>
            <a:endParaRPr lang="zh-CN" altLang="en-US" sz="2400" b="1" dirty="0">
              <a:solidFill>
                <a:srgbClr val="FFFFFF"/>
              </a:solidFill>
              <a:latin typeface="+mj-ea"/>
              <a:ea typeface="+mj-ea"/>
              <a:sym typeface="+mn-ea"/>
            </a:endParaRPr>
          </a:p>
        </p:txBody>
      </p:sp>
      <p:sp>
        <p:nvSpPr>
          <p:cNvPr id="8" name="正文"/>
          <p:cNvSpPr txBox="1"/>
          <p:nvPr>
            <p:custDataLst>
              <p:tags r:id="rId3"/>
            </p:custDataLst>
          </p:nvPr>
        </p:nvSpPr>
        <p:spPr>
          <a:xfrm>
            <a:off x="2585821" y="1355265"/>
            <a:ext cx="3392756" cy="1596263"/>
          </a:xfrm>
          <a:prstGeom prst="rect">
            <a:avLst/>
          </a:prstGeom>
          <a:noFill/>
        </p:spPr>
        <p:txBody>
          <a:bodyPr wrap="square" lIns="0" tIns="0" rIns="0" bIns="0" rtlCol="0" anchor="b" anchorCtr="0">
            <a:normAutofit/>
          </a:bodyPr>
          <a:lstStyle/>
          <a:p>
            <a:pPr lvl="0" algn="l">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保持图片的高清晰度</a:t>
            </a:r>
            <a:endParaRPr lang="zh-CN" altLang="en-US" b="1" spc="130" dirty="0">
              <a:ln>
                <a:noFill/>
                <a:prstDash val="sysDot"/>
              </a:ln>
              <a:solidFill>
                <a:schemeClr val="tx1">
                  <a:lumMod val="75000"/>
                  <a:lumOff val="25000"/>
                </a:schemeClr>
              </a:solidFill>
              <a:latin typeface="+mn-ea"/>
              <a:ea typeface="+mn-ea"/>
              <a:sym typeface="+mn-ea"/>
            </a:endParaRPr>
          </a:p>
          <a:p>
            <a:pPr lvl="0" algn="l">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避免风格迁移过程中的模糊</a:t>
            </a:r>
            <a:endParaRPr lang="zh-CN" altLang="en-US" b="1" spc="130" dirty="0">
              <a:ln>
                <a:noFill/>
                <a:prstDash val="sysDot"/>
              </a:ln>
              <a:solidFill>
                <a:schemeClr val="tx1">
                  <a:lumMod val="75000"/>
                  <a:lumOff val="25000"/>
                </a:schemeClr>
              </a:solidFill>
              <a:latin typeface="+mn-ea"/>
              <a:ea typeface="+mn-ea"/>
              <a:sym typeface="+mn-ea"/>
            </a:endParaRPr>
          </a:p>
          <a:p>
            <a:pPr lvl="0" algn="l">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采用适当的图像去噪技术</a:t>
            </a:r>
            <a:endParaRPr lang="zh-CN" altLang="en-US" b="1" spc="130" dirty="0">
              <a:ln>
                <a:noFill/>
                <a:prstDash val="sysDot"/>
              </a:ln>
              <a:solidFill>
                <a:schemeClr val="tx1">
                  <a:lumMod val="75000"/>
                  <a:lumOff val="25000"/>
                </a:schemeClr>
              </a:solidFill>
              <a:latin typeface="+mn-ea"/>
              <a:ea typeface="+mn-ea"/>
              <a:sym typeface="+mn-ea"/>
            </a:endParaRPr>
          </a:p>
        </p:txBody>
      </p:sp>
      <p:sp>
        <p:nvSpPr>
          <p:cNvPr id="10" name="正文"/>
          <p:cNvSpPr txBox="1"/>
          <p:nvPr>
            <p:custDataLst>
              <p:tags r:id="rId4"/>
            </p:custDataLst>
          </p:nvPr>
        </p:nvSpPr>
        <p:spPr>
          <a:xfrm>
            <a:off x="5009396" y="4580636"/>
            <a:ext cx="3505671" cy="1596263"/>
          </a:xfrm>
          <a:prstGeom prst="rect">
            <a:avLst/>
          </a:prstGeom>
          <a:noFill/>
        </p:spPr>
        <p:txBody>
          <a:bodyPr wrap="square" lIns="0" tIns="0" rIns="0" bIns="0" rtlCol="0" anchor="t" anchorCtr="0">
            <a:normAutofit/>
          </a:bodyPr>
          <a:lstStyle/>
          <a:p>
            <a:pPr lvl="0" algn="r">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保持原始图片的颜色信息</a:t>
            </a:r>
            <a:endParaRPr lang="zh-CN" altLang="en-US" b="1" spc="130" dirty="0">
              <a:ln>
                <a:noFill/>
                <a:prstDash val="sysDot"/>
              </a:ln>
              <a:solidFill>
                <a:schemeClr val="tx1">
                  <a:lumMod val="75000"/>
                  <a:lumOff val="25000"/>
                </a:schemeClr>
              </a:solidFill>
              <a:latin typeface="+mn-ea"/>
              <a:ea typeface="+mn-ea"/>
              <a:sym typeface="+mn-ea"/>
            </a:endParaRPr>
          </a:p>
          <a:p>
            <a:pPr lvl="0" algn="r">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确保风格迁移后颜色自然</a:t>
            </a:r>
            <a:endParaRPr lang="zh-CN" altLang="en-US" b="1" spc="130" dirty="0">
              <a:ln>
                <a:noFill/>
                <a:prstDash val="sysDot"/>
              </a:ln>
              <a:solidFill>
                <a:schemeClr val="tx1">
                  <a:lumMod val="75000"/>
                  <a:lumOff val="25000"/>
                </a:schemeClr>
              </a:solidFill>
              <a:latin typeface="+mn-ea"/>
              <a:ea typeface="+mn-ea"/>
              <a:sym typeface="+mn-ea"/>
            </a:endParaRPr>
          </a:p>
          <a:p>
            <a:pPr lvl="0" algn="r">
              <a:lnSpc>
                <a:spcPct val="130000"/>
              </a:lnSpc>
              <a:buClrTx/>
              <a:buSzTx/>
              <a:buFontTx/>
            </a:pPr>
            <a:r>
              <a:rPr lang="zh-CN" altLang="en-US" b="1" spc="130" dirty="0">
                <a:ln>
                  <a:noFill/>
                  <a:prstDash val="sysDot"/>
                </a:ln>
                <a:solidFill>
                  <a:schemeClr val="tx1">
                    <a:lumMod val="75000"/>
                    <a:lumOff val="25000"/>
                  </a:schemeClr>
                </a:solidFill>
                <a:latin typeface="+mn-ea"/>
                <a:ea typeface="+mn-ea"/>
                <a:sym typeface="+mn-ea"/>
              </a:rPr>
              <a:t>使用颜色校正算法</a:t>
            </a:r>
            <a:endParaRPr lang="zh-CN" altLang="en-US" b="1" spc="130" dirty="0">
              <a:ln>
                <a:noFill/>
                <a:prstDash val="sysDot"/>
              </a:ln>
              <a:solidFill>
                <a:schemeClr val="tx1">
                  <a:lumMod val="75000"/>
                  <a:lumOff val="25000"/>
                </a:schemeClr>
              </a:solidFill>
              <a:latin typeface="+mn-ea"/>
              <a:ea typeface="+mn-ea"/>
              <a:sym typeface="+mn-ea"/>
            </a:endParaRPr>
          </a:p>
        </p:txBody>
      </p:sp>
      <p:sp>
        <p:nvSpPr>
          <p:cNvPr id="11" name="任意多边形 10"/>
          <p:cNvSpPr/>
          <p:nvPr>
            <p:custDataLst>
              <p:tags r:id="rId5"/>
            </p:custDataLst>
          </p:nvPr>
        </p:nvSpPr>
        <p:spPr>
          <a:xfrm>
            <a:off x="5626035" y="2672112"/>
            <a:ext cx="5099901" cy="1596263"/>
          </a:xfrm>
          <a:custGeom>
            <a:avLst/>
            <a:gdLst/>
            <a:ahLst/>
            <a:cxnLst>
              <a:cxn ang="3">
                <a:pos x="hc" y="t"/>
              </a:cxn>
              <a:cxn ang="cd2">
                <a:pos x="l" y="vc"/>
              </a:cxn>
              <a:cxn ang="cd4">
                <a:pos x="hc" y="b"/>
              </a:cxn>
              <a:cxn ang="0">
                <a:pos x="r" y="vc"/>
              </a:cxn>
            </a:cxnLst>
            <a:rect l="l" t="t" r="r" b="b"/>
            <a:pathLst>
              <a:path w="3988" h="1731">
                <a:moveTo>
                  <a:pt x="3123" y="0"/>
                </a:moveTo>
                <a:lnTo>
                  <a:pt x="3988" y="866"/>
                </a:lnTo>
                <a:lnTo>
                  <a:pt x="3122" y="1731"/>
                </a:lnTo>
                <a:lnTo>
                  <a:pt x="3122" y="1358"/>
                </a:lnTo>
                <a:lnTo>
                  <a:pt x="0" y="1358"/>
                </a:lnTo>
                <a:lnTo>
                  <a:pt x="0" y="866"/>
                </a:lnTo>
                <a:cubicBezTo>
                  <a:pt x="0" y="594"/>
                  <a:pt x="220" y="374"/>
                  <a:pt x="492" y="374"/>
                </a:cubicBezTo>
                <a:lnTo>
                  <a:pt x="3123" y="374"/>
                </a:lnTo>
                <a:lnTo>
                  <a:pt x="3123" y="0"/>
                </a:lnTo>
                <a:close/>
              </a:path>
            </a:pathLst>
          </a:custGeom>
          <a:gradFill>
            <a:gsLst>
              <a:gs pos="25000">
                <a:schemeClr val="accent2">
                  <a:lumMod val="60000"/>
                  <a:lumOff val="40000"/>
                </a:schemeClr>
              </a:gs>
              <a:gs pos="90000">
                <a:schemeClr val="accent2"/>
              </a:gs>
            </a:gsLst>
            <a:lin ang="0" scaled="0"/>
          </a:gradFill>
          <a:ln>
            <a:noFill/>
          </a:ln>
          <a:effectLst>
            <a:outerShdw blurRad="50800" dist="38100" dir="2700000" algn="tl" rotWithShape="0">
              <a:schemeClr val="accent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1755" tIns="71755" rIns="360045" bIns="7175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a:solidFill>
                  <a:srgbClr val="FFFFFF"/>
                </a:solidFill>
                <a:latin typeface="+mj-ea"/>
                <a:ea typeface="+mj-ea"/>
                <a:sym typeface="+mn-ea"/>
              </a:rPr>
              <a:t>颜色保真度</a:t>
            </a:r>
            <a:endParaRPr lang="zh-CN" altLang="en-US" sz="2400" b="1">
              <a:solidFill>
                <a:srgbClr val="FFFFFF"/>
              </a:solidFill>
              <a:latin typeface="+mj-ea"/>
              <a:ea typeface="+mj-ea"/>
              <a:sym typeface="+mn-ea"/>
            </a:endParaRPr>
          </a:p>
        </p:txBody>
      </p:sp>
      <p:sp>
        <p:nvSpPr>
          <p:cNvPr id="12" name="直角三角形 11"/>
          <p:cNvSpPr/>
          <p:nvPr>
            <p:custDataLst>
              <p:tags r:id="rId6"/>
            </p:custDataLst>
          </p:nvPr>
        </p:nvSpPr>
        <p:spPr>
          <a:xfrm rot="10800000">
            <a:off x="5626036" y="3921642"/>
            <a:ext cx="352266" cy="35226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7"/>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3" name="图片 2" descr="问题1"/>
          <p:cNvPicPr>
            <a:picLocks noChangeAspect="1"/>
          </p:cNvPicPr>
          <p:nvPr/>
        </p:nvPicPr>
        <p:blipFill>
          <a:blip r:embed="rId8"/>
          <a:stretch>
            <a:fillRect/>
          </a:stretch>
        </p:blipFill>
        <p:spPr>
          <a:xfrm>
            <a:off x="831215" y="1591310"/>
            <a:ext cx="1574165" cy="1574165"/>
          </a:xfrm>
          <a:prstGeom prst="rect">
            <a:avLst/>
          </a:prstGeom>
        </p:spPr>
      </p:pic>
      <p:pic>
        <p:nvPicPr>
          <p:cNvPr id="4" name="图片 3" descr="问题2"/>
          <p:cNvPicPr>
            <a:picLocks noChangeAspect="1"/>
          </p:cNvPicPr>
          <p:nvPr/>
        </p:nvPicPr>
        <p:blipFill>
          <a:blip r:embed="rId9"/>
          <a:stretch>
            <a:fillRect/>
          </a:stretch>
        </p:blipFill>
        <p:spPr>
          <a:xfrm>
            <a:off x="8733790" y="4379595"/>
            <a:ext cx="1573200" cy="1573200"/>
          </a:xfrm>
          <a:prstGeom prst="rect">
            <a:avLst/>
          </a:prstGeom>
        </p:spPr>
      </p:pic>
    </p:spTree>
    <p:custDataLst>
      <p:tags r:id="rId10"/>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81138" y="2858211"/>
            <a:ext cx="6603643" cy="2950320"/>
          </a:xfrm>
        </p:spPr>
        <p:txBody>
          <a:bodyPr vert="horz" lIns="0" tIns="0" rIns="0" bIns="0" rtlCol="0" anchor="ctr">
            <a:normAutofit/>
          </a:bodyPr>
          <a:lstStyle/>
          <a:p>
            <a:pPr lvl="0" algn="l">
              <a:buClrTx/>
              <a:buSzTx/>
              <a:buFontTx/>
            </a:pPr>
            <a:r>
              <a:rPr lang="zh-CN" altLang="en-US" dirty="0">
                <a:solidFill>
                  <a:schemeClr val="tx1">
                    <a:lumMod val="85000"/>
                    <a:lumOff val="15000"/>
                  </a:schemeClr>
                </a:solidFill>
                <a:sym typeface="+mn-ea"/>
              </a:rPr>
              <a:t>成果展示</a:t>
            </a:r>
            <a:endParaRPr lang="zh-CN" altLang="en-US" dirty="0">
              <a:solidFill>
                <a:schemeClr val="tx1">
                  <a:lumMod val="85000"/>
                  <a:lumOff val="15000"/>
                </a:schemeClr>
              </a:solidFill>
              <a:sym typeface="+mn-ea"/>
            </a:endParaRPr>
          </a:p>
        </p:txBody>
      </p:sp>
      <p:sp>
        <p:nvSpPr>
          <p:cNvPr id="6" name="节编号"/>
          <p:cNvSpPr>
            <a:spLocks noGrp="1"/>
          </p:cNvSpPr>
          <p:nvPr>
            <p:ph type="body" sz="quarter" idx="13"/>
            <p:custDataLst>
              <p:tags r:id="rId2"/>
            </p:custDataLst>
          </p:nvPr>
        </p:nvSpPr>
        <p:spPr>
          <a:xfrm>
            <a:off x="10270349" y="2560320"/>
            <a:ext cx="1632479" cy="1869606"/>
          </a:xfrm>
        </p:spPr>
        <p:txBody>
          <a:bodyPr/>
          <a:lstStyle/>
          <a:p>
            <a:r>
              <a:rPr lang="en-US" altLang="zh-CN" dirty="0">
                <a:solidFill>
                  <a:schemeClr val="lt1">
                    <a:lumMod val="100000"/>
                  </a:schemeClr>
                </a:solidFill>
              </a:rPr>
              <a:t>04</a:t>
            </a:r>
            <a:endParaRPr lang="zh-CN" altLang="en-US" dirty="0">
              <a:solidFill>
                <a:schemeClr val="lt1">
                  <a:lumMod val="100000"/>
                </a:schemeClr>
              </a:solidFill>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651510" y="570865"/>
            <a:ext cx="10956925" cy="5420995"/>
            <a:chOff x="436" y="572"/>
            <a:chExt cx="17255" cy="8537"/>
          </a:xfrm>
        </p:grpSpPr>
        <p:sp>
          <p:nvSpPr>
            <p:cNvPr id="23" name="矩形 22"/>
            <p:cNvSpPr/>
            <p:nvPr/>
          </p:nvSpPr>
          <p:spPr>
            <a:xfrm>
              <a:off x="9653" y="1462"/>
              <a:ext cx="8038" cy="7511"/>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36" y="572"/>
              <a:ext cx="7753" cy="8296"/>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风格2"/>
            <p:cNvPicPr>
              <a:picLocks noChangeAspect="1"/>
            </p:cNvPicPr>
            <p:nvPr/>
          </p:nvPicPr>
          <p:blipFill>
            <a:blip r:embed="rId2"/>
            <a:stretch>
              <a:fillRect/>
            </a:stretch>
          </p:blipFill>
          <p:spPr>
            <a:xfrm>
              <a:off x="673" y="775"/>
              <a:ext cx="7896" cy="8334"/>
            </a:xfrm>
            <a:prstGeom prst="rect">
              <a:avLst/>
            </a:prstGeom>
          </p:spPr>
        </p:pic>
        <p:pic>
          <p:nvPicPr>
            <p:cNvPr id="5" name="图片 4" descr="原始2"/>
            <p:cNvPicPr>
              <a:picLocks noChangeAspect="1"/>
            </p:cNvPicPr>
            <p:nvPr>
              <p:custDataLst>
                <p:tags r:id="rId3"/>
              </p:custDataLst>
            </p:nvPr>
          </p:nvPicPr>
          <p:blipFill>
            <a:blip r:embed="rId4"/>
            <a:srcRect t="25720" b="25720"/>
            <a:stretch>
              <a:fillRect/>
            </a:stretch>
          </p:blipFill>
          <p:spPr>
            <a:xfrm>
              <a:off x="9291" y="1077"/>
              <a:ext cx="7934" cy="3620"/>
            </a:xfrm>
            <a:prstGeom prst="rect">
              <a:avLst/>
            </a:prstGeom>
          </p:spPr>
        </p:pic>
        <p:pic>
          <p:nvPicPr>
            <p:cNvPr id="22" name="图片 21" descr="D:/大二/招商证券AI软件工程训练营/生成2.jpg生成2"/>
            <p:cNvPicPr>
              <a:picLocks noChangeAspect="1"/>
            </p:cNvPicPr>
            <p:nvPr>
              <p:custDataLst>
                <p:tags r:id="rId5"/>
              </p:custDataLst>
            </p:nvPr>
          </p:nvPicPr>
          <p:blipFill>
            <a:blip r:embed="rId6"/>
            <a:srcRect t="27187" b="27187"/>
            <a:stretch>
              <a:fillRect/>
            </a:stretch>
          </p:blipFill>
          <p:spPr>
            <a:xfrm>
              <a:off x="9291" y="4912"/>
              <a:ext cx="7934" cy="3620"/>
            </a:xfrm>
            <a:prstGeom prst="rect">
              <a:avLst/>
            </a:prstGeom>
          </p:spPr>
        </p:pic>
      </p:grpSp>
    </p:spTree>
    <p:custDataLst>
      <p:tags r:id="rId7"/>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60795" y="1085215"/>
            <a:ext cx="5104130" cy="476948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440690" y="525145"/>
            <a:ext cx="4923155" cy="526796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6" name="图片 15" descr="生成1"/>
          <p:cNvPicPr>
            <a:picLocks noChangeAspect="1"/>
          </p:cNvPicPr>
          <p:nvPr/>
        </p:nvPicPr>
        <p:blipFill>
          <a:blip r:embed="rId1"/>
          <a:stretch>
            <a:fillRect/>
          </a:stretch>
        </p:blipFill>
        <p:spPr>
          <a:xfrm>
            <a:off x="8295640" y="2924810"/>
            <a:ext cx="3600000" cy="3600000"/>
          </a:xfrm>
          <a:prstGeom prst="rect">
            <a:avLst/>
          </a:prstGeom>
        </p:spPr>
      </p:pic>
      <p:pic>
        <p:nvPicPr>
          <p:cNvPr id="7" name="图片 6" descr="原始1"/>
          <p:cNvPicPr/>
          <p:nvPr>
            <p:custDataLst>
              <p:tags r:id="rId2"/>
            </p:custDataLst>
          </p:nvPr>
        </p:nvPicPr>
        <p:blipFill>
          <a:blip r:embed="rId3"/>
          <a:stretch>
            <a:fillRect/>
          </a:stretch>
        </p:blipFill>
        <p:spPr>
          <a:xfrm>
            <a:off x="5751195" y="333375"/>
            <a:ext cx="3600000" cy="3600000"/>
          </a:xfrm>
          <a:prstGeom prst="rect">
            <a:avLst/>
          </a:prstGeom>
        </p:spPr>
      </p:pic>
      <p:sp>
        <p:nvSpPr>
          <p:cNvPr id="18" name="对角圆角矩形 17"/>
          <p:cNvSpPr/>
          <p:nvPr/>
        </p:nvSpPr>
        <p:spPr>
          <a:xfrm>
            <a:off x="8295640" y="2924810"/>
            <a:ext cx="1055370" cy="1007745"/>
          </a:xfrm>
          <a:prstGeom prst="round2DiagRect">
            <a:avLst>
              <a:gd name="adj1" fmla="val 0"/>
              <a:gd name="adj2" fmla="val 0"/>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8" name="组合 7"/>
          <p:cNvGrpSpPr/>
          <p:nvPr/>
        </p:nvGrpSpPr>
        <p:grpSpPr>
          <a:xfrm>
            <a:off x="373380" y="485775"/>
            <a:ext cx="5073650" cy="5549900"/>
            <a:chOff x="1026" y="765"/>
            <a:chExt cx="7990" cy="8740"/>
          </a:xfrm>
        </p:grpSpPr>
        <p:sp>
          <p:nvSpPr>
            <p:cNvPr id="9" name="矩形 8"/>
            <p:cNvSpPr/>
            <p:nvPr/>
          </p:nvSpPr>
          <p:spPr>
            <a:xfrm>
              <a:off x="1026" y="765"/>
              <a:ext cx="7753" cy="84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风格1"/>
            <p:cNvPicPr>
              <a:picLocks noChangeAspect="1"/>
            </p:cNvPicPr>
            <p:nvPr>
              <p:custDataLst>
                <p:tags r:id="rId4"/>
              </p:custDataLst>
            </p:nvPr>
          </p:nvPicPr>
          <p:blipFill>
            <a:blip r:embed="rId5"/>
            <a:stretch>
              <a:fillRect/>
            </a:stretch>
          </p:blipFill>
          <p:spPr>
            <a:xfrm>
              <a:off x="1332" y="1023"/>
              <a:ext cx="7684" cy="8483"/>
            </a:xfrm>
            <a:prstGeom prst="rect">
              <a:avLst/>
            </a:prstGeom>
          </p:spPr>
        </p:pic>
      </p:gr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custDataLst>
              <p:tags r:id="rId1"/>
            </p:custDataLst>
          </p:nvPr>
        </p:nvGrpSpPr>
        <p:grpSpPr>
          <a:xfrm>
            <a:off x="651510" y="186690"/>
            <a:ext cx="10841990" cy="5849620"/>
            <a:chOff x="436" y="-33"/>
            <a:chExt cx="17074" cy="9212"/>
          </a:xfrm>
        </p:grpSpPr>
        <p:sp>
          <p:nvSpPr>
            <p:cNvPr id="23" name="矩形 22"/>
            <p:cNvSpPr/>
            <p:nvPr/>
          </p:nvSpPr>
          <p:spPr>
            <a:xfrm>
              <a:off x="9653" y="949"/>
              <a:ext cx="7857" cy="823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36" y="438"/>
              <a:ext cx="7753" cy="84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D:/大二/招商证券AI软件工程训练营/原始4.jpg原始4"/>
            <p:cNvPicPr>
              <a:picLocks noChangeAspect="1"/>
            </p:cNvPicPr>
            <p:nvPr>
              <p:custDataLst>
                <p:tags r:id="rId2"/>
              </p:custDataLst>
            </p:nvPr>
          </p:nvPicPr>
          <p:blipFill>
            <a:blip r:embed="rId3"/>
            <a:srcRect t="-6899" b="40489"/>
            <a:stretch>
              <a:fillRect/>
            </a:stretch>
          </p:blipFill>
          <p:spPr>
            <a:xfrm>
              <a:off x="9305" y="-33"/>
              <a:ext cx="7920" cy="4835"/>
            </a:xfrm>
            <a:prstGeom prst="rect">
              <a:avLst/>
            </a:prstGeom>
          </p:spPr>
        </p:pic>
        <p:pic>
          <p:nvPicPr>
            <p:cNvPr id="22" name="图片 21" descr="D:/大二/招商证券AI软件工程训练营/生成4.jpg生成4"/>
            <p:cNvPicPr>
              <a:picLocks noChangeAspect="1"/>
            </p:cNvPicPr>
            <p:nvPr>
              <p:custDataLst>
                <p:tags r:id="rId4"/>
              </p:custDataLst>
            </p:nvPr>
          </p:nvPicPr>
          <p:blipFill>
            <a:blip r:embed="rId5"/>
            <a:srcRect t="290" b="42677"/>
            <a:stretch>
              <a:fillRect/>
            </a:stretch>
          </p:blipFill>
          <p:spPr>
            <a:xfrm>
              <a:off x="9305" y="4538"/>
              <a:ext cx="7920" cy="4434"/>
            </a:xfrm>
            <a:prstGeom prst="rect">
              <a:avLst/>
            </a:prstGeom>
          </p:spPr>
        </p:pic>
      </p:grpSp>
      <p:pic>
        <p:nvPicPr>
          <p:cNvPr id="2" name="图片 1" descr="风格1"/>
          <p:cNvPicPr>
            <a:picLocks noChangeAspect="1"/>
          </p:cNvPicPr>
          <p:nvPr>
            <p:custDataLst>
              <p:tags r:id="rId6"/>
            </p:custDataLst>
          </p:nvPr>
        </p:nvPicPr>
        <p:blipFill>
          <a:blip r:embed="rId7"/>
          <a:stretch>
            <a:fillRect/>
          </a:stretch>
        </p:blipFill>
        <p:spPr>
          <a:xfrm>
            <a:off x="845820" y="649605"/>
            <a:ext cx="4879340" cy="5386705"/>
          </a:xfrm>
          <a:prstGeom prst="rect">
            <a:avLst/>
          </a:prstGeom>
        </p:spPr>
      </p:pic>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8200" y="1780829"/>
            <a:ext cx="1269252" cy="2688797"/>
          </a:xfrm>
        </p:spPr>
        <p:txBody>
          <a:bodyPr/>
          <a:lstStyle/>
          <a:p>
            <a:r>
              <a:rPr lang="zh-CN" altLang="en-US" dirty="0">
                <a:solidFill>
                  <a:schemeClr val="lt1">
                    <a:lumMod val="100000"/>
                  </a:schemeClr>
                </a:solidFill>
              </a:rPr>
              <a:t>目录</a:t>
            </a:r>
            <a:endParaRPr lang="zh-CN" altLang="en-US" dirty="0">
              <a:solidFill>
                <a:schemeClr val="lt1">
                  <a:lumMod val="100000"/>
                </a:schemeClr>
              </a:solidFill>
            </a:endParaRPr>
          </a:p>
        </p:txBody>
      </p:sp>
      <p:sp>
        <p:nvSpPr>
          <p:cNvPr id="2" name="序号"/>
          <p:cNvSpPr txBox="1"/>
          <p:nvPr>
            <p:custDataLst>
              <p:tags r:id="rId2"/>
            </p:custDataLst>
          </p:nvPr>
        </p:nvSpPr>
        <p:spPr>
          <a:xfrm>
            <a:off x="4512109" y="901797"/>
            <a:ext cx="658568" cy="982186"/>
          </a:xfrm>
          <a:prstGeom prst="rect">
            <a:avLst/>
          </a:prstGeom>
          <a:noFill/>
        </p:spPr>
        <p:txBody>
          <a:bodyPr wrap="none" lIns="0" tIns="0" rIns="0" bIns="0" rtlCol="0" anchor="t" anchorCtr="0">
            <a:noAutofit/>
          </a:bodyPr>
          <a:p>
            <a:pPr algn="ctr">
              <a:lnSpc>
                <a:spcPct val="100000"/>
              </a:lnSpc>
            </a:pPr>
            <a:r>
              <a:rPr lang="en-US" sz="2400" b="1" dirty="0">
                <a:solidFill>
                  <a:schemeClr val="accent2"/>
                </a:solidFill>
                <a:latin typeface="+mj-ea"/>
                <a:ea typeface="+mj-ea"/>
              </a:rPr>
              <a:t>01</a:t>
            </a:r>
            <a:endParaRPr lang="en-US" sz="2400" b="1" dirty="0">
              <a:solidFill>
                <a:schemeClr val="accent2"/>
              </a:solidFill>
              <a:latin typeface="+mj-ea"/>
              <a:ea typeface="+mj-ea"/>
            </a:endParaRPr>
          </a:p>
        </p:txBody>
      </p:sp>
      <p:sp>
        <p:nvSpPr>
          <p:cNvPr id="3" name="项标题"/>
          <p:cNvSpPr txBox="1"/>
          <p:nvPr>
            <p:custDataLst>
              <p:tags r:id="rId3"/>
            </p:custDataLst>
          </p:nvPr>
        </p:nvSpPr>
        <p:spPr>
          <a:xfrm>
            <a:off x="5303407" y="901797"/>
            <a:ext cx="4209363" cy="981816"/>
          </a:xfrm>
          <a:prstGeom prst="rect">
            <a:avLst/>
          </a:prstGeom>
          <a:noFill/>
        </p:spPr>
        <p:txBody>
          <a:bodyPr wrap="square" lIns="0" tIns="0" rIns="0" bIns="0" rtlCol="0" anchor="t">
            <a:noAutofit/>
          </a:bodyPr>
          <a:p>
            <a:pPr>
              <a:lnSpc>
                <a:spcPct val="100000"/>
              </a:lnSpc>
            </a:pPr>
            <a:r>
              <a:rPr lang="zh-CN" altLang="en-US" sz="2800" b="1" spc="300" dirty="0">
                <a:solidFill>
                  <a:schemeClr val="tx1">
                    <a:lumMod val="85000"/>
                    <a:lumOff val="15000"/>
                  </a:schemeClr>
                </a:solidFill>
                <a:latin typeface="+mj-ea"/>
                <a:ea typeface="+mj-ea"/>
              </a:rPr>
              <a:t>项目背景与意义</a:t>
            </a:r>
            <a:endParaRPr lang="zh-CN" altLang="en-US" sz="2800" b="1" spc="300" dirty="0">
              <a:solidFill>
                <a:schemeClr val="tx1">
                  <a:lumMod val="85000"/>
                  <a:lumOff val="15000"/>
                </a:schemeClr>
              </a:solidFill>
              <a:latin typeface="+mj-ea"/>
              <a:ea typeface="+mj-ea"/>
            </a:endParaRPr>
          </a:p>
        </p:txBody>
      </p:sp>
      <p:sp>
        <p:nvSpPr>
          <p:cNvPr id="5" name="任意多边形: 形状 14"/>
          <p:cNvSpPr/>
          <p:nvPr>
            <p:custDataLst>
              <p:tags r:id="rId4"/>
            </p:custDataLst>
          </p:nvPr>
        </p:nvSpPr>
        <p:spPr>
          <a:xfrm rot="5400000">
            <a:off x="4197749" y="971020"/>
            <a:ext cx="278446" cy="154607"/>
          </a:xfrm>
          <a:custGeom>
            <a:avLst/>
            <a:gdLst>
              <a:gd name="connsiteX0" fmla="*/ 0 w 1435112"/>
              <a:gd name="connsiteY0" fmla="*/ 717556 h 717556"/>
              <a:gd name="connsiteX1" fmla="*/ 717556 w 1435112"/>
              <a:gd name="connsiteY1" fmla="*/ 0 h 717556"/>
              <a:gd name="connsiteX2" fmla="*/ 1435112 w 1435112"/>
              <a:gd name="connsiteY2" fmla="*/ 717556 h 717556"/>
            </a:gdLst>
            <a:ahLst/>
            <a:cxnLst>
              <a:cxn ang="0">
                <a:pos x="connsiteX0" y="connsiteY0"/>
              </a:cxn>
              <a:cxn ang="0">
                <a:pos x="connsiteX1" y="connsiteY1"/>
              </a:cxn>
              <a:cxn ang="0">
                <a:pos x="connsiteX2" y="connsiteY2"/>
              </a:cxn>
            </a:cxnLst>
            <a:rect l="l" t="t" r="r" b="b"/>
            <a:pathLst>
              <a:path w="1435112" h="717556">
                <a:moveTo>
                  <a:pt x="0" y="717556"/>
                </a:moveTo>
                <a:lnTo>
                  <a:pt x="717556" y="0"/>
                </a:lnTo>
                <a:lnTo>
                  <a:pt x="1435112" y="717556"/>
                </a:lnTo>
                <a:close/>
              </a:path>
            </a:pathLst>
          </a:custGeom>
          <a:solidFill>
            <a:schemeClr val="accent2"/>
          </a:solidFill>
          <a:ln w="2934" cap="flat">
            <a:noFill/>
            <a:prstDash val="solid"/>
            <a:miter/>
          </a:ln>
        </p:spPr>
        <p:txBody>
          <a:bodyPr rtlCol="0" anchor="ctr"/>
          <a:p>
            <a:endParaRPr lang="zh-CN" altLang="en-US"/>
          </a:p>
        </p:txBody>
      </p:sp>
      <p:sp>
        <p:nvSpPr>
          <p:cNvPr id="6" name="任意多边形: 形状 15"/>
          <p:cNvSpPr/>
          <p:nvPr>
            <p:custDataLst>
              <p:tags r:id="rId5"/>
            </p:custDataLst>
          </p:nvPr>
        </p:nvSpPr>
        <p:spPr>
          <a:xfrm rot="5400000">
            <a:off x="4197749" y="2160507"/>
            <a:ext cx="278446" cy="154607"/>
          </a:xfrm>
          <a:custGeom>
            <a:avLst/>
            <a:gdLst>
              <a:gd name="connsiteX0" fmla="*/ 0 w 1435112"/>
              <a:gd name="connsiteY0" fmla="*/ 717556 h 717556"/>
              <a:gd name="connsiteX1" fmla="*/ 717556 w 1435112"/>
              <a:gd name="connsiteY1" fmla="*/ 0 h 717556"/>
              <a:gd name="connsiteX2" fmla="*/ 1435112 w 1435112"/>
              <a:gd name="connsiteY2" fmla="*/ 717556 h 717556"/>
            </a:gdLst>
            <a:ahLst/>
            <a:cxnLst>
              <a:cxn ang="0">
                <a:pos x="connsiteX0" y="connsiteY0"/>
              </a:cxn>
              <a:cxn ang="0">
                <a:pos x="connsiteX1" y="connsiteY1"/>
              </a:cxn>
              <a:cxn ang="0">
                <a:pos x="connsiteX2" y="connsiteY2"/>
              </a:cxn>
            </a:cxnLst>
            <a:rect l="l" t="t" r="r" b="b"/>
            <a:pathLst>
              <a:path w="1435112" h="717556">
                <a:moveTo>
                  <a:pt x="0" y="717556"/>
                </a:moveTo>
                <a:lnTo>
                  <a:pt x="717556" y="0"/>
                </a:lnTo>
                <a:lnTo>
                  <a:pt x="1435112" y="717556"/>
                </a:lnTo>
                <a:close/>
              </a:path>
            </a:pathLst>
          </a:custGeom>
          <a:solidFill>
            <a:schemeClr val="accent2"/>
          </a:solidFill>
          <a:ln w="2934" cap="flat">
            <a:noFill/>
            <a:prstDash val="solid"/>
            <a:miter/>
          </a:ln>
        </p:spPr>
        <p:txBody>
          <a:bodyPr rtlCol="0" anchor="ctr"/>
          <a:p>
            <a:endParaRPr lang="zh-CN" altLang="en-US"/>
          </a:p>
        </p:txBody>
      </p:sp>
      <p:sp>
        <p:nvSpPr>
          <p:cNvPr id="7" name="任意多边形: 形状 16"/>
          <p:cNvSpPr/>
          <p:nvPr>
            <p:custDataLst>
              <p:tags r:id="rId6"/>
            </p:custDataLst>
          </p:nvPr>
        </p:nvSpPr>
        <p:spPr>
          <a:xfrm rot="5400000">
            <a:off x="4197749" y="3349994"/>
            <a:ext cx="278446" cy="154607"/>
          </a:xfrm>
          <a:custGeom>
            <a:avLst/>
            <a:gdLst>
              <a:gd name="connsiteX0" fmla="*/ 0 w 1435112"/>
              <a:gd name="connsiteY0" fmla="*/ 717556 h 717556"/>
              <a:gd name="connsiteX1" fmla="*/ 717556 w 1435112"/>
              <a:gd name="connsiteY1" fmla="*/ 0 h 717556"/>
              <a:gd name="connsiteX2" fmla="*/ 1435112 w 1435112"/>
              <a:gd name="connsiteY2" fmla="*/ 717556 h 717556"/>
            </a:gdLst>
            <a:ahLst/>
            <a:cxnLst>
              <a:cxn ang="0">
                <a:pos x="connsiteX0" y="connsiteY0"/>
              </a:cxn>
              <a:cxn ang="0">
                <a:pos x="connsiteX1" y="connsiteY1"/>
              </a:cxn>
              <a:cxn ang="0">
                <a:pos x="connsiteX2" y="connsiteY2"/>
              </a:cxn>
            </a:cxnLst>
            <a:rect l="l" t="t" r="r" b="b"/>
            <a:pathLst>
              <a:path w="1435112" h="717556">
                <a:moveTo>
                  <a:pt x="0" y="717556"/>
                </a:moveTo>
                <a:lnTo>
                  <a:pt x="717556" y="0"/>
                </a:lnTo>
                <a:lnTo>
                  <a:pt x="1435112" y="717556"/>
                </a:lnTo>
                <a:close/>
              </a:path>
            </a:pathLst>
          </a:custGeom>
          <a:solidFill>
            <a:schemeClr val="accent2"/>
          </a:solidFill>
          <a:ln w="2934" cap="flat">
            <a:noFill/>
            <a:prstDash val="solid"/>
            <a:miter/>
          </a:ln>
        </p:spPr>
        <p:txBody>
          <a:bodyPr rtlCol="0" anchor="ctr"/>
          <a:p>
            <a:endParaRPr lang="zh-CN" altLang="en-US"/>
          </a:p>
        </p:txBody>
      </p:sp>
      <p:sp>
        <p:nvSpPr>
          <p:cNvPr id="8" name="任意多边形: 形状 17"/>
          <p:cNvSpPr/>
          <p:nvPr>
            <p:custDataLst>
              <p:tags r:id="rId7"/>
            </p:custDataLst>
          </p:nvPr>
        </p:nvSpPr>
        <p:spPr>
          <a:xfrm rot="5400000">
            <a:off x="4197749" y="4539480"/>
            <a:ext cx="278446" cy="154607"/>
          </a:xfrm>
          <a:custGeom>
            <a:avLst/>
            <a:gdLst>
              <a:gd name="connsiteX0" fmla="*/ 0 w 1435112"/>
              <a:gd name="connsiteY0" fmla="*/ 717556 h 717556"/>
              <a:gd name="connsiteX1" fmla="*/ 717556 w 1435112"/>
              <a:gd name="connsiteY1" fmla="*/ 0 h 717556"/>
              <a:gd name="connsiteX2" fmla="*/ 1435112 w 1435112"/>
              <a:gd name="connsiteY2" fmla="*/ 717556 h 717556"/>
            </a:gdLst>
            <a:ahLst/>
            <a:cxnLst>
              <a:cxn ang="0">
                <a:pos x="connsiteX0" y="connsiteY0"/>
              </a:cxn>
              <a:cxn ang="0">
                <a:pos x="connsiteX1" y="connsiteY1"/>
              </a:cxn>
              <a:cxn ang="0">
                <a:pos x="connsiteX2" y="connsiteY2"/>
              </a:cxn>
            </a:cxnLst>
            <a:rect l="l" t="t" r="r" b="b"/>
            <a:pathLst>
              <a:path w="1435112" h="717556">
                <a:moveTo>
                  <a:pt x="0" y="717556"/>
                </a:moveTo>
                <a:lnTo>
                  <a:pt x="717556" y="0"/>
                </a:lnTo>
                <a:lnTo>
                  <a:pt x="1435112" y="717556"/>
                </a:lnTo>
                <a:close/>
              </a:path>
            </a:pathLst>
          </a:custGeom>
          <a:solidFill>
            <a:schemeClr val="accent2"/>
          </a:solidFill>
          <a:ln w="2934" cap="flat">
            <a:noFill/>
            <a:prstDash val="solid"/>
            <a:miter/>
          </a:ln>
        </p:spPr>
        <p:txBody>
          <a:bodyPr rtlCol="0" anchor="ctr"/>
          <a:p>
            <a:endParaRPr lang="zh-CN" altLang="en-US"/>
          </a:p>
        </p:txBody>
      </p:sp>
      <p:sp>
        <p:nvSpPr>
          <p:cNvPr id="9" name="序号"/>
          <p:cNvSpPr txBox="1"/>
          <p:nvPr>
            <p:custDataLst>
              <p:tags r:id="rId8"/>
            </p:custDataLst>
          </p:nvPr>
        </p:nvSpPr>
        <p:spPr>
          <a:xfrm>
            <a:off x="4512109" y="2087474"/>
            <a:ext cx="658568" cy="982186"/>
          </a:xfrm>
          <a:prstGeom prst="rect">
            <a:avLst/>
          </a:prstGeom>
          <a:noFill/>
        </p:spPr>
        <p:txBody>
          <a:bodyPr wrap="none" lIns="0" tIns="0" rIns="0" bIns="0" rtlCol="0" anchor="t" anchorCtr="0">
            <a:noAutofit/>
          </a:bodyPr>
          <a:p>
            <a:pPr algn="ctr">
              <a:lnSpc>
                <a:spcPct val="100000"/>
              </a:lnSpc>
            </a:pPr>
            <a:r>
              <a:rPr lang="en-US" sz="2400" b="1" dirty="0">
                <a:solidFill>
                  <a:schemeClr val="accent2"/>
                </a:solidFill>
                <a:latin typeface="+mj-ea"/>
                <a:ea typeface="+mj-ea"/>
              </a:rPr>
              <a:t>02</a:t>
            </a:r>
            <a:endParaRPr lang="en-US" sz="2400" b="1" dirty="0">
              <a:solidFill>
                <a:schemeClr val="accent2"/>
              </a:solidFill>
              <a:latin typeface="+mj-ea"/>
              <a:ea typeface="+mj-ea"/>
            </a:endParaRPr>
          </a:p>
        </p:txBody>
      </p:sp>
      <p:sp>
        <p:nvSpPr>
          <p:cNvPr id="10" name="项标题"/>
          <p:cNvSpPr txBox="1"/>
          <p:nvPr>
            <p:custDataLst>
              <p:tags r:id="rId9"/>
            </p:custDataLst>
          </p:nvPr>
        </p:nvSpPr>
        <p:spPr>
          <a:xfrm>
            <a:off x="5303407" y="2087474"/>
            <a:ext cx="4209363" cy="981816"/>
          </a:xfrm>
          <a:prstGeom prst="rect">
            <a:avLst/>
          </a:prstGeom>
          <a:noFill/>
        </p:spPr>
        <p:txBody>
          <a:bodyPr wrap="square" lIns="0" tIns="0" rIns="0" bIns="0" rtlCol="0" anchor="t">
            <a:noAutofit/>
          </a:bodyPr>
          <a:p>
            <a:pPr>
              <a:lnSpc>
                <a:spcPct val="100000"/>
              </a:lnSpc>
            </a:pPr>
            <a:r>
              <a:rPr lang="zh-CN" altLang="en-US" sz="2800" b="1" spc="300" dirty="0">
                <a:solidFill>
                  <a:schemeClr val="tx1">
                    <a:lumMod val="85000"/>
                    <a:lumOff val="15000"/>
                  </a:schemeClr>
                </a:solidFill>
                <a:latin typeface="+mj-ea"/>
                <a:ea typeface="+mj-ea"/>
              </a:rPr>
              <a:t>技术实现与框架</a:t>
            </a:r>
            <a:endParaRPr lang="zh-CN" altLang="en-US" sz="2800" b="1" spc="300" dirty="0">
              <a:solidFill>
                <a:schemeClr val="tx1">
                  <a:lumMod val="85000"/>
                  <a:lumOff val="15000"/>
                </a:schemeClr>
              </a:solidFill>
              <a:latin typeface="+mj-ea"/>
              <a:ea typeface="+mj-ea"/>
            </a:endParaRPr>
          </a:p>
        </p:txBody>
      </p:sp>
      <p:sp>
        <p:nvSpPr>
          <p:cNvPr id="11" name="序号"/>
          <p:cNvSpPr txBox="1"/>
          <p:nvPr>
            <p:custDataLst>
              <p:tags r:id="rId10"/>
            </p:custDataLst>
          </p:nvPr>
        </p:nvSpPr>
        <p:spPr>
          <a:xfrm>
            <a:off x="4512109" y="3273150"/>
            <a:ext cx="658568" cy="982186"/>
          </a:xfrm>
          <a:prstGeom prst="rect">
            <a:avLst/>
          </a:prstGeom>
          <a:noFill/>
        </p:spPr>
        <p:txBody>
          <a:bodyPr wrap="none" lIns="0" tIns="0" rIns="0" bIns="0" rtlCol="0" anchor="t" anchorCtr="0">
            <a:noAutofit/>
          </a:bodyPr>
          <a:p>
            <a:pPr algn="ctr">
              <a:lnSpc>
                <a:spcPct val="100000"/>
              </a:lnSpc>
            </a:pPr>
            <a:r>
              <a:rPr lang="en-US" sz="2400" b="1" dirty="0">
                <a:solidFill>
                  <a:schemeClr val="accent2"/>
                </a:solidFill>
                <a:latin typeface="+mj-ea"/>
                <a:ea typeface="+mj-ea"/>
              </a:rPr>
              <a:t>03</a:t>
            </a:r>
            <a:endParaRPr lang="en-US" sz="2400" b="1" dirty="0">
              <a:solidFill>
                <a:schemeClr val="accent2"/>
              </a:solidFill>
              <a:latin typeface="+mj-ea"/>
              <a:ea typeface="+mj-ea"/>
            </a:endParaRPr>
          </a:p>
        </p:txBody>
      </p:sp>
      <p:sp>
        <p:nvSpPr>
          <p:cNvPr id="12" name="项标题"/>
          <p:cNvSpPr txBox="1"/>
          <p:nvPr>
            <p:custDataLst>
              <p:tags r:id="rId11"/>
            </p:custDataLst>
          </p:nvPr>
        </p:nvSpPr>
        <p:spPr>
          <a:xfrm>
            <a:off x="5303407" y="3273150"/>
            <a:ext cx="4209363" cy="981816"/>
          </a:xfrm>
          <a:prstGeom prst="rect">
            <a:avLst/>
          </a:prstGeom>
          <a:noFill/>
        </p:spPr>
        <p:txBody>
          <a:bodyPr wrap="square" lIns="0" tIns="0" rIns="0" bIns="0" rtlCol="0" anchor="t">
            <a:noAutofit/>
          </a:bodyPr>
          <a:p>
            <a:pPr>
              <a:lnSpc>
                <a:spcPct val="100000"/>
              </a:lnSpc>
            </a:pPr>
            <a:r>
              <a:rPr lang="zh-CN" altLang="en-US" sz="2800" b="1" spc="300" dirty="0">
                <a:solidFill>
                  <a:schemeClr val="tx1">
                    <a:lumMod val="85000"/>
                    <a:lumOff val="15000"/>
                  </a:schemeClr>
                </a:solidFill>
                <a:latin typeface="+mj-ea"/>
                <a:ea typeface="+mj-ea"/>
              </a:rPr>
              <a:t>项目挑战与解决方案</a:t>
            </a:r>
            <a:endParaRPr lang="zh-CN" altLang="en-US" sz="2800" b="1" spc="300" dirty="0">
              <a:solidFill>
                <a:schemeClr val="tx1">
                  <a:lumMod val="85000"/>
                  <a:lumOff val="15000"/>
                </a:schemeClr>
              </a:solidFill>
              <a:latin typeface="+mj-ea"/>
              <a:ea typeface="+mj-ea"/>
            </a:endParaRPr>
          </a:p>
        </p:txBody>
      </p:sp>
      <p:sp>
        <p:nvSpPr>
          <p:cNvPr id="25" name="序号"/>
          <p:cNvSpPr txBox="1"/>
          <p:nvPr>
            <p:custDataLst>
              <p:tags r:id="rId12"/>
            </p:custDataLst>
          </p:nvPr>
        </p:nvSpPr>
        <p:spPr>
          <a:xfrm>
            <a:off x="4512109" y="4458827"/>
            <a:ext cx="658568" cy="982186"/>
          </a:xfrm>
          <a:prstGeom prst="rect">
            <a:avLst/>
          </a:prstGeom>
          <a:noFill/>
        </p:spPr>
        <p:txBody>
          <a:bodyPr wrap="none" lIns="0" tIns="0" rIns="0" bIns="0" rtlCol="0" anchor="t" anchorCtr="0">
            <a:noAutofit/>
          </a:bodyPr>
          <a:p>
            <a:pPr algn="ctr">
              <a:lnSpc>
                <a:spcPct val="100000"/>
              </a:lnSpc>
            </a:pPr>
            <a:r>
              <a:rPr lang="en-US" sz="2400" b="1" dirty="0">
                <a:solidFill>
                  <a:schemeClr val="accent2"/>
                </a:solidFill>
                <a:latin typeface="+mj-ea"/>
                <a:ea typeface="+mj-ea"/>
              </a:rPr>
              <a:t>04</a:t>
            </a:r>
            <a:endParaRPr lang="en-US" sz="2400" b="1" dirty="0">
              <a:solidFill>
                <a:schemeClr val="accent2"/>
              </a:solidFill>
              <a:latin typeface="+mj-ea"/>
              <a:ea typeface="+mj-ea"/>
            </a:endParaRPr>
          </a:p>
        </p:txBody>
      </p:sp>
      <p:sp>
        <p:nvSpPr>
          <p:cNvPr id="26" name="项标题"/>
          <p:cNvSpPr txBox="1"/>
          <p:nvPr>
            <p:custDataLst>
              <p:tags r:id="rId13"/>
            </p:custDataLst>
          </p:nvPr>
        </p:nvSpPr>
        <p:spPr>
          <a:xfrm>
            <a:off x="5303407" y="4458827"/>
            <a:ext cx="4209363" cy="981816"/>
          </a:xfrm>
          <a:prstGeom prst="rect">
            <a:avLst/>
          </a:prstGeom>
          <a:noFill/>
        </p:spPr>
        <p:txBody>
          <a:bodyPr wrap="square" lIns="0" tIns="0" rIns="0" bIns="0" rtlCol="0" anchor="t">
            <a:noAutofit/>
          </a:bodyPr>
          <a:p>
            <a:pPr>
              <a:lnSpc>
                <a:spcPct val="100000"/>
              </a:lnSpc>
            </a:pPr>
            <a:r>
              <a:rPr lang="zh-CN" altLang="en-US" sz="2800" b="1" spc="300" dirty="0">
                <a:solidFill>
                  <a:schemeClr val="tx1">
                    <a:lumMod val="85000"/>
                    <a:lumOff val="15000"/>
                  </a:schemeClr>
                </a:solidFill>
                <a:latin typeface="+mj-ea"/>
                <a:ea typeface="+mj-ea"/>
              </a:rPr>
              <a:t>成果展示</a:t>
            </a:r>
            <a:endParaRPr lang="zh-CN" altLang="en-US" sz="2800" b="1" spc="300" dirty="0">
              <a:solidFill>
                <a:schemeClr val="tx1">
                  <a:lumMod val="85000"/>
                  <a:lumOff val="15000"/>
                </a:schemeClr>
              </a:solidFill>
              <a:latin typeface="+mj-ea"/>
              <a:ea typeface="+mj-ea"/>
            </a:endParaRPr>
          </a:p>
        </p:txBody>
      </p:sp>
      <p:sp>
        <p:nvSpPr>
          <p:cNvPr id="27" name="任意多边形: 形状 1"/>
          <p:cNvSpPr/>
          <p:nvPr>
            <p:custDataLst>
              <p:tags r:id="rId14"/>
            </p:custDataLst>
          </p:nvPr>
        </p:nvSpPr>
        <p:spPr>
          <a:xfrm rot="5400000">
            <a:off x="4197749" y="5725157"/>
            <a:ext cx="278446" cy="154607"/>
          </a:xfrm>
          <a:custGeom>
            <a:avLst/>
            <a:gdLst>
              <a:gd name="connsiteX0" fmla="*/ 0 w 1435112"/>
              <a:gd name="connsiteY0" fmla="*/ 717556 h 717556"/>
              <a:gd name="connsiteX1" fmla="*/ 717556 w 1435112"/>
              <a:gd name="connsiteY1" fmla="*/ 0 h 717556"/>
              <a:gd name="connsiteX2" fmla="*/ 1435112 w 1435112"/>
              <a:gd name="connsiteY2" fmla="*/ 717556 h 717556"/>
            </a:gdLst>
            <a:ahLst/>
            <a:cxnLst>
              <a:cxn ang="0">
                <a:pos x="connsiteX0" y="connsiteY0"/>
              </a:cxn>
              <a:cxn ang="0">
                <a:pos x="connsiteX1" y="connsiteY1"/>
              </a:cxn>
              <a:cxn ang="0">
                <a:pos x="connsiteX2" y="connsiteY2"/>
              </a:cxn>
            </a:cxnLst>
            <a:rect l="l" t="t" r="r" b="b"/>
            <a:pathLst>
              <a:path w="1435112" h="717556">
                <a:moveTo>
                  <a:pt x="0" y="717556"/>
                </a:moveTo>
                <a:lnTo>
                  <a:pt x="717556" y="0"/>
                </a:lnTo>
                <a:lnTo>
                  <a:pt x="1435112" y="717556"/>
                </a:lnTo>
                <a:close/>
              </a:path>
            </a:pathLst>
          </a:custGeom>
          <a:solidFill>
            <a:schemeClr val="accent6"/>
          </a:solidFill>
          <a:ln w="2934" cap="flat">
            <a:noFill/>
            <a:prstDash val="solid"/>
            <a:miter/>
          </a:ln>
        </p:spPr>
        <p:txBody>
          <a:bodyPr rtlCol="0" anchor="ctr"/>
          <a:p>
            <a:endParaRPr lang="zh-CN" altLang="en-US"/>
          </a:p>
        </p:txBody>
      </p:sp>
      <p:sp>
        <p:nvSpPr>
          <p:cNvPr id="28" name="序号"/>
          <p:cNvSpPr txBox="1"/>
          <p:nvPr>
            <p:custDataLst>
              <p:tags r:id="rId15"/>
            </p:custDataLst>
          </p:nvPr>
        </p:nvSpPr>
        <p:spPr>
          <a:xfrm>
            <a:off x="4512109" y="5645138"/>
            <a:ext cx="658568" cy="982186"/>
          </a:xfrm>
          <a:prstGeom prst="rect">
            <a:avLst/>
          </a:prstGeom>
          <a:noFill/>
        </p:spPr>
        <p:txBody>
          <a:bodyPr wrap="none" lIns="0" tIns="0" rIns="0" bIns="0" rtlCol="0" anchor="t" anchorCtr="0">
            <a:noAutofit/>
          </a:bodyPr>
          <a:p>
            <a:pPr algn="ctr">
              <a:lnSpc>
                <a:spcPct val="100000"/>
              </a:lnSpc>
            </a:pPr>
            <a:r>
              <a:rPr lang="en-US" sz="2400" b="1" dirty="0">
                <a:solidFill>
                  <a:schemeClr val="accent2"/>
                </a:solidFill>
                <a:latin typeface="+mj-ea"/>
                <a:ea typeface="+mj-ea"/>
              </a:rPr>
              <a:t>05</a:t>
            </a:r>
            <a:endParaRPr lang="en-US" sz="2400" b="1" dirty="0">
              <a:solidFill>
                <a:schemeClr val="accent2"/>
              </a:solidFill>
              <a:latin typeface="+mj-ea"/>
              <a:ea typeface="+mj-ea"/>
            </a:endParaRPr>
          </a:p>
        </p:txBody>
      </p:sp>
      <p:sp>
        <p:nvSpPr>
          <p:cNvPr id="29" name="项标题"/>
          <p:cNvSpPr txBox="1"/>
          <p:nvPr>
            <p:custDataLst>
              <p:tags r:id="rId16"/>
            </p:custDataLst>
          </p:nvPr>
        </p:nvSpPr>
        <p:spPr>
          <a:xfrm>
            <a:off x="5303407" y="5645138"/>
            <a:ext cx="4209363" cy="981816"/>
          </a:xfrm>
          <a:prstGeom prst="rect">
            <a:avLst/>
          </a:prstGeom>
          <a:noFill/>
        </p:spPr>
        <p:txBody>
          <a:bodyPr wrap="square" lIns="0" tIns="0" rIns="0" bIns="0" rtlCol="0" anchor="t">
            <a:noAutofit/>
          </a:bodyPr>
          <a:p>
            <a:pPr>
              <a:lnSpc>
                <a:spcPct val="100000"/>
              </a:lnSpc>
            </a:pPr>
            <a:r>
              <a:rPr lang="zh-CN" altLang="en-US" sz="2800" b="1" spc="300" dirty="0">
                <a:solidFill>
                  <a:schemeClr val="tx1">
                    <a:lumMod val="85000"/>
                    <a:lumOff val="15000"/>
                  </a:schemeClr>
                </a:solidFill>
                <a:latin typeface="+mj-ea"/>
                <a:ea typeface="+mj-ea"/>
              </a:rPr>
              <a:t>课程收获</a:t>
            </a:r>
            <a:endParaRPr lang="zh-CN" altLang="en-US" sz="2800" b="1" spc="300" dirty="0">
              <a:solidFill>
                <a:schemeClr val="tx1">
                  <a:lumMod val="85000"/>
                  <a:lumOff val="15000"/>
                </a:schemeClr>
              </a:solidFill>
              <a:latin typeface="+mj-ea"/>
              <a:ea typeface="+mj-ea"/>
            </a:endParaRPr>
          </a:p>
        </p:txBody>
      </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73380" y="485775"/>
            <a:ext cx="5073650" cy="5549900"/>
            <a:chOff x="1026" y="765"/>
            <a:chExt cx="7990" cy="8740"/>
          </a:xfrm>
        </p:grpSpPr>
        <p:sp>
          <p:nvSpPr>
            <p:cNvPr id="4" name="矩形 3"/>
            <p:cNvSpPr/>
            <p:nvPr/>
          </p:nvSpPr>
          <p:spPr>
            <a:xfrm>
              <a:off x="1026" y="765"/>
              <a:ext cx="7753" cy="843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风格1"/>
            <p:cNvPicPr>
              <a:picLocks noChangeAspect="1"/>
            </p:cNvPicPr>
            <p:nvPr>
              <p:custDataLst>
                <p:tags r:id="rId1"/>
              </p:custDataLst>
            </p:nvPr>
          </p:nvPicPr>
          <p:blipFill>
            <a:blip r:embed="rId2"/>
            <a:stretch>
              <a:fillRect/>
            </a:stretch>
          </p:blipFill>
          <p:spPr>
            <a:xfrm>
              <a:off x="1332" y="1023"/>
              <a:ext cx="7684" cy="8483"/>
            </a:xfrm>
            <a:prstGeom prst="rect">
              <a:avLst/>
            </a:prstGeom>
          </p:spPr>
        </p:pic>
      </p:grpSp>
      <p:sp>
        <p:nvSpPr>
          <p:cNvPr id="6" name="矩形 5"/>
          <p:cNvSpPr/>
          <p:nvPr/>
        </p:nvSpPr>
        <p:spPr>
          <a:xfrm>
            <a:off x="6226175" y="1060450"/>
            <a:ext cx="4942205" cy="4778375"/>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生成3"/>
          <p:cNvPicPr>
            <a:picLocks noChangeAspect="1"/>
          </p:cNvPicPr>
          <p:nvPr/>
        </p:nvPicPr>
        <p:blipFill>
          <a:blip r:embed="rId3"/>
          <a:stretch>
            <a:fillRect/>
          </a:stretch>
        </p:blipFill>
        <p:spPr>
          <a:xfrm>
            <a:off x="8292465" y="2924810"/>
            <a:ext cx="3600000" cy="3600000"/>
          </a:xfrm>
          <a:prstGeom prst="rect">
            <a:avLst/>
          </a:prstGeom>
        </p:spPr>
      </p:pic>
      <p:pic>
        <p:nvPicPr>
          <p:cNvPr id="7" name="图片 6" descr="原始3"/>
          <p:cNvPicPr/>
          <p:nvPr/>
        </p:nvPicPr>
        <p:blipFill>
          <a:blip r:embed="rId4"/>
          <a:stretch>
            <a:fillRect/>
          </a:stretch>
        </p:blipFill>
        <p:spPr>
          <a:xfrm>
            <a:off x="5626100" y="383540"/>
            <a:ext cx="3600000" cy="3600000"/>
          </a:xfrm>
          <a:prstGeom prst="rect">
            <a:avLst/>
          </a:prstGeom>
        </p:spPr>
      </p:pic>
      <p:sp>
        <p:nvSpPr>
          <p:cNvPr id="11" name="矩形 10"/>
          <p:cNvSpPr/>
          <p:nvPr/>
        </p:nvSpPr>
        <p:spPr>
          <a:xfrm>
            <a:off x="8294370" y="2948940"/>
            <a:ext cx="930910" cy="103378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81138" y="2858211"/>
            <a:ext cx="6603643" cy="2950320"/>
          </a:xfrm>
        </p:spPr>
        <p:txBody>
          <a:bodyPr/>
          <a:lstStyle/>
          <a:p>
            <a:r>
              <a:rPr lang="zh-CN" altLang="en-US" dirty="0">
                <a:solidFill>
                  <a:schemeClr val="tx1">
                    <a:lumMod val="85000"/>
                    <a:lumOff val="15000"/>
                  </a:schemeClr>
                </a:solidFill>
              </a:rPr>
              <a:t>课程收获</a:t>
            </a:r>
            <a:endParaRPr lang="zh-CN" altLang="en-US" dirty="0">
              <a:solidFill>
                <a:schemeClr val="tx1">
                  <a:lumMod val="85000"/>
                  <a:lumOff val="15000"/>
                </a:schemeClr>
              </a:solidFill>
            </a:endParaRPr>
          </a:p>
        </p:txBody>
      </p:sp>
      <p:sp>
        <p:nvSpPr>
          <p:cNvPr id="6" name="节编号"/>
          <p:cNvSpPr>
            <a:spLocks noGrp="1"/>
          </p:cNvSpPr>
          <p:nvPr>
            <p:ph type="body" sz="quarter" idx="13"/>
            <p:custDataLst>
              <p:tags r:id="rId2"/>
            </p:custDataLst>
          </p:nvPr>
        </p:nvSpPr>
        <p:spPr>
          <a:xfrm>
            <a:off x="10270349" y="2560320"/>
            <a:ext cx="1632479" cy="1869606"/>
          </a:xfrm>
        </p:spPr>
        <p:txBody>
          <a:bodyPr/>
          <a:lstStyle/>
          <a:p>
            <a:r>
              <a:rPr lang="en-US" altLang="zh-CN" dirty="0">
                <a:solidFill>
                  <a:schemeClr val="lt1">
                    <a:lumMod val="100000"/>
                  </a:schemeClr>
                </a:solidFill>
              </a:rPr>
              <a:t>05</a:t>
            </a:r>
            <a:endParaRPr lang="zh-CN" altLang="en-US" dirty="0">
              <a:solidFill>
                <a:schemeClr val="lt1">
                  <a:lumMod val="100000"/>
                </a:schemeClr>
              </a:solidFill>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solidFill>
                  <a:schemeClr val="tx1">
                    <a:lumMod val="85000"/>
                    <a:lumOff val="15000"/>
                  </a:schemeClr>
                </a:solidFill>
              </a:rPr>
              <a:t>课程收获</a:t>
            </a:r>
            <a:endParaRPr lang="zh-CN" altLang="en-US">
              <a:solidFill>
                <a:schemeClr val="tx1">
                  <a:lumMod val="85000"/>
                  <a:lumOff val="15000"/>
                </a:schemeClr>
              </a:solidFill>
            </a:endParaRPr>
          </a:p>
        </p:txBody>
      </p:sp>
      <p:sp>
        <p:nvSpPr>
          <p:cNvPr id="13" name="椭圆 12"/>
          <p:cNvSpPr/>
          <p:nvPr>
            <p:custDataLst>
              <p:tags r:id="rId2"/>
            </p:custDataLst>
          </p:nvPr>
        </p:nvSpPr>
        <p:spPr>
          <a:xfrm>
            <a:off x="4076375" y="2445743"/>
            <a:ext cx="199333" cy="199333"/>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nvGrpSpPr>
          <p:cNvPr id="4" name="组合 3"/>
          <p:cNvGrpSpPr/>
          <p:nvPr>
            <p:custDataLst>
              <p:tags r:id="rId3"/>
            </p:custDataLst>
          </p:nvPr>
        </p:nvGrpSpPr>
        <p:grpSpPr>
          <a:xfrm>
            <a:off x="433049" y="1870897"/>
            <a:ext cx="3765969" cy="3561459"/>
            <a:chOff x="1189" y="3309"/>
            <a:chExt cx="5819" cy="5503"/>
          </a:xfrm>
        </p:grpSpPr>
        <p:sp>
          <p:nvSpPr>
            <p:cNvPr id="12" name="任意多边形: 形状 43"/>
            <p:cNvSpPr/>
            <p:nvPr>
              <p:custDataLst>
                <p:tags r:id="rId4"/>
              </p:custDataLst>
            </p:nvPr>
          </p:nvSpPr>
          <p:spPr>
            <a:xfrm>
              <a:off x="4489" y="7170"/>
              <a:ext cx="2487" cy="1642"/>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0">
                  <a:schemeClr val="accent1"/>
                </a:gs>
                <a:gs pos="90000">
                  <a:schemeClr val="accent1">
                    <a:lumMod val="60000"/>
                    <a:lumOff val="40000"/>
                  </a:schemeClr>
                </a:gs>
              </a:gsLst>
              <a:lin ang="18900000" scaled="0"/>
            </a:gradFill>
            <a:ln w="9525" cap="flat">
              <a:noFill/>
              <a:prstDash val="solid"/>
              <a:miter/>
            </a:ln>
            <a:effectLst>
              <a:outerShdw blurRad="63500" dist="38100" dir="8100000" algn="tr" rotWithShape="0">
                <a:schemeClr val="accent1">
                  <a:alpha val="20000"/>
                </a:schemeClr>
              </a:outerShdw>
            </a:effectLst>
          </p:spPr>
          <p:txBody>
            <a:bodyPr rot="0" spcFirstLastPara="0" vertOverflow="overflow" horzOverflow="overflow" vert="horz" wrap="none" lIns="864235" tIns="36195" rIns="144145" bIns="36195"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lang="en-US" altLang="zh-CN" b="1">
                  <a:solidFill>
                    <a:srgbClr val="FFFFFF"/>
                  </a:solidFill>
                  <a:latin typeface="+mn-ea"/>
                  <a:cs typeface="+mn-ea"/>
                  <a:sym typeface="+mn-ea"/>
                </a:rPr>
                <a:t>01</a:t>
              </a:r>
              <a:endParaRPr lang="en-US" altLang="zh-CN" b="1">
                <a:solidFill>
                  <a:srgbClr val="FFFFFF"/>
                </a:solidFill>
                <a:latin typeface="+mn-ea"/>
                <a:cs typeface="+mn-ea"/>
                <a:sym typeface="+mn-ea"/>
              </a:endParaRPr>
            </a:p>
          </p:txBody>
        </p:sp>
        <p:sp>
          <p:nvSpPr>
            <p:cNvPr id="16" name="椭圆 15"/>
            <p:cNvSpPr/>
            <p:nvPr>
              <p:custDataLst>
                <p:tags r:id="rId5"/>
              </p:custDataLst>
            </p:nvPr>
          </p:nvSpPr>
          <p:spPr>
            <a:xfrm rot="5400000">
              <a:off x="6895" y="4306"/>
              <a:ext cx="113" cy="113"/>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cxnSp>
          <p:nvCxnSpPr>
            <p:cNvPr id="3" name="直接连接符 2"/>
            <p:cNvCxnSpPr/>
            <p:nvPr>
              <p:custDataLst>
                <p:tags r:id="rId6"/>
              </p:custDataLst>
            </p:nvPr>
          </p:nvCxnSpPr>
          <p:spPr>
            <a:xfrm>
              <a:off x="6972" y="4527"/>
              <a:ext cx="15" cy="1867"/>
            </a:xfrm>
            <a:prstGeom prst="line">
              <a:avLst/>
            </a:prstGeom>
            <a:ln w="31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7"/>
              </p:custDataLst>
            </p:nvPr>
          </p:nvSpPr>
          <p:spPr>
            <a:xfrm>
              <a:off x="3042" y="3309"/>
              <a:ext cx="3542" cy="1292"/>
            </a:xfrm>
            <a:prstGeom prst="rect">
              <a:avLst/>
            </a:prstGeom>
            <a:noFill/>
          </p:spPr>
          <p:txBody>
            <a:bodyPr wrap="square" lIns="0" tIns="0" rIns="0" bIns="0" rtlCol="0" anchor="b" anchorCtr="0">
              <a:noAutofit/>
            </a:bodyPr>
            <a:lstStyle/>
            <a:p>
              <a:pPr algn="r">
                <a:spcBef>
                  <a:spcPct val="0"/>
                </a:spcBef>
                <a:spcAft>
                  <a:spcPct val="0"/>
                </a:spcAft>
              </a:pPr>
              <a:r>
                <a:rPr lang="zh-CN" altLang="en-US" sz="2400" b="1" dirty="0">
                  <a:solidFill>
                    <a:schemeClr val="accent1"/>
                  </a:solidFill>
                  <a:latin typeface="+mn-ea"/>
                  <a:cs typeface="+mn-ea"/>
                  <a:sym typeface="+mn-ea"/>
                </a:rPr>
                <a:t>深入理解AI概念</a:t>
              </a:r>
              <a:endParaRPr lang="zh-CN" altLang="en-US" sz="2400" b="1" dirty="0">
                <a:solidFill>
                  <a:schemeClr val="accent1"/>
                </a:solidFill>
                <a:latin typeface="+mn-ea"/>
                <a:cs typeface="+mn-ea"/>
                <a:sym typeface="+mn-ea"/>
              </a:endParaRPr>
            </a:p>
          </p:txBody>
        </p:sp>
        <p:sp>
          <p:nvSpPr>
            <p:cNvPr id="7" name="矩形 6"/>
            <p:cNvSpPr/>
            <p:nvPr>
              <p:custDataLst>
                <p:tags r:id="rId8"/>
              </p:custDataLst>
            </p:nvPr>
          </p:nvSpPr>
          <p:spPr>
            <a:xfrm>
              <a:off x="1189" y="4778"/>
              <a:ext cx="5394" cy="1615"/>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掌握图片风格迁移的原理</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理解卷积神经网络在风格迁移中的应用</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学习优化算法在风格迁移中的作用</a:t>
              </a:r>
              <a:endParaRPr lang="zh-CN" altLang="en-US" sz="1600" b="1" dirty="0">
                <a:solidFill>
                  <a:schemeClr val="tx1">
                    <a:lumMod val="85000"/>
                    <a:lumOff val="15000"/>
                  </a:schemeClr>
                </a:solidFill>
                <a:latin typeface="+mn-ea"/>
                <a:cs typeface="+mn-ea"/>
                <a:sym typeface="+mn-ea"/>
              </a:endParaRPr>
            </a:p>
          </p:txBody>
        </p:sp>
      </p:grpSp>
      <p:sp>
        <p:nvSpPr>
          <p:cNvPr id="26" name="椭圆 25"/>
          <p:cNvSpPr/>
          <p:nvPr>
            <p:custDataLst>
              <p:tags r:id="rId9"/>
            </p:custDataLst>
          </p:nvPr>
        </p:nvSpPr>
        <p:spPr>
          <a:xfrm>
            <a:off x="7745840" y="2459713"/>
            <a:ext cx="199333" cy="199333"/>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nvGrpSpPr>
          <p:cNvPr id="5" name="组合 4"/>
          <p:cNvGrpSpPr/>
          <p:nvPr>
            <p:custDataLst>
              <p:tags r:id="rId10"/>
            </p:custDataLst>
          </p:nvPr>
        </p:nvGrpSpPr>
        <p:grpSpPr>
          <a:xfrm>
            <a:off x="4364051" y="1870897"/>
            <a:ext cx="3490915" cy="3560811"/>
            <a:chOff x="5454" y="3299"/>
            <a:chExt cx="5823" cy="5502"/>
          </a:xfrm>
        </p:grpSpPr>
        <p:sp>
          <p:nvSpPr>
            <p:cNvPr id="23" name="任意多边形: 形状 44"/>
            <p:cNvSpPr/>
            <p:nvPr>
              <p:custDataLst>
                <p:tags r:id="rId11"/>
              </p:custDataLst>
            </p:nvPr>
          </p:nvSpPr>
          <p:spPr>
            <a:xfrm>
              <a:off x="8337" y="7159"/>
              <a:ext cx="2487" cy="1642"/>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90000">
                  <a:schemeClr val="accent2">
                    <a:lumMod val="60000"/>
                    <a:lumOff val="40000"/>
                  </a:schemeClr>
                </a:gs>
                <a:gs pos="0">
                  <a:schemeClr val="accent2"/>
                </a:gs>
              </a:gsLst>
              <a:lin ang="18900000" scaled="0"/>
            </a:gradFill>
            <a:ln>
              <a:noFill/>
            </a:ln>
            <a:effectLst>
              <a:outerShdw blurRad="63500" dist="38100" dir="8100000" algn="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2140" tIns="36195" rIns="14414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b="1">
                  <a:latin typeface="+mn-ea"/>
                  <a:cs typeface="+mn-ea"/>
                  <a:sym typeface="+mn-ea"/>
                </a:rPr>
                <a:t>02</a:t>
              </a:r>
              <a:endParaRPr lang="en-US" altLang="zh-CN" b="1">
                <a:latin typeface="+mn-ea"/>
                <a:cs typeface="+mn-ea"/>
                <a:sym typeface="+mn-ea"/>
              </a:endParaRPr>
            </a:p>
          </p:txBody>
        </p:sp>
        <p:sp>
          <p:nvSpPr>
            <p:cNvPr id="27" name="椭圆 26"/>
            <p:cNvSpPr/>
            <p:nvPr>
              <p:custDataLst>
                <p:tags r:id="rId12"/>
              </p:custDataLst>
            </p:nvPr>
          </p:nvSpPr>
          <p:spPr>
            <a:xfrm rot="5400000">
              <a:off x="10735" y="4306"/>
              <a:ext cx="113" cy="113"/>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cxnSp>
          <p:nvCxnSpPr>
            <p:cNvPr id="28" name="直接连接符 27"/>
            <p:cNvCxnSpPr>
              <a:stCxn id="26" idx="4"/>
            </p:cNvCxnSpPr>
            <p:nvPr>
              <p:custDataLst>
                <p:tags r:id="rId13"/>
              </p:custDataLst>
            </p:nvPr>
          </p:nvCxnSpPr>
          <p:spPr>
            <a:xfrm>
              <a:off x="11262" y="4487"/>
              <a:ext cx="15" cy="1867"/>
            </a:xfrm>
            <a:prstGeom prst="line">
              <a:avLst/>
            </a:prstGeom>
            <a:ln w="31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14"/>
              </p:custDataLst>
            </p:nvPr>
          </p:nvSpPr>
          <p:spPr>
            <a:xfrm>
              <a:off x="7077" y="3299"/>
              <a:ext cx="3343" cy="1292"/>
            </a:xfrm>
            <a:prstGeom prst="rect">
              <a:avLst/>
            </a:prstGeom>
            <a:noFill/>
          </p:spPr>
          <p:txBody>
            <a:bodyPr wrap="square" lIns="0" tIns="0" rIns="0" bIns="0" rtlCol="0" anchor="b" anchorCtr="0">
              <a:noAutofit/>
            </a:bodyPr>
            <a:lstStyle/>
            <a:p>
              <a:pPr algn="r">
                <a:spcBef>
                  <a:spcPct val="0"/>
                </a:spcBef>
                <a:spcAft>
                  <a:spcPct val="0"/>
                </a:spcAft>
              </a:pPr>
              <a:r>
                <a:rPr lang="zh-CN" altLang="en-US" sz="2400" b="1" dirty="0">
                  <a:solidFill>
                    <a:schemeClr val="accent2"/>
                  </a:solidFill>
                  <a:latin typeface="+mn-ea"/>
                  <a:cs typeface="+mn-ea"/>
                  <a:sym typeface="+mn-ea"/>
                </a:rPr>
                <a:t>编程技能提升</a:t>
              </a:r>
              <a:endParaRPr lang="zh-CN" altLang="en-US" sz="2400" b="1" dirty="0">
                <a:solidFill>
                  <a:schemeClr val="accent2"/>
                </a:solidFill>
                <a:latin typeface="+mn-ea"/>
                <a:cs typeface="+mn-ea"/>
                <a:sym typeface="+mn-ea"/>
              </a:endParaRPr>
            </a:p>
          </p:txBody>
        </p:sp>
        <p:sp>
          <p:nvSpPr>
            <p:cNvPr id="10" name="矩形 9"/>
            <p:cNvSpPr/>
            <p:nvPr>
              <p:custDataLst>
                <p:tags r:id="rId15"/>
              </p:custDataLst>
            </p:nvPr>
          </p:nvSpPr>
          <p:spPr>
            <a:xfrm>
              <a:off x="5454" y="4768"/>
              <a:ext cx="5103" cy="1615"/>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熟悉使用Python进行项目开发</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学习并应用相关库如TensorFlow</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实现图片风格迁移的模型训练</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学习调整超参数以优化模型表现</a:t>
              </a:r>
              <a:endParaRPr lang="zh-CN" altLang="en-US" sz="1600" b="1" dirty="0">
                <a:solidFill>
                  <a:schemeClr val="tx1">
                    <a:lumMod val="85000"/>
                    <a:lumOff val="15000"/>
                  </a:schemeClr>
                </a:solidFill>
                <a:latin typeface="+mn-ea"/>
                <a:cs typeface="+mn-ea"/>
                <a:sym typeface="+mn-ea"/>
              </a:endParaRPr>
            </a:p>
          </p:txBody>
        </p:sp>
      </p:grpSp>
      <p:sp>
        <p:nvSpPr>
          <p:cNvPr id="61" name="椭圆 60"/>
          <p:cNvSpPr/>
          <p:nvPr>
            <p:custDataLst>
              <p:tags r:id="rId16"/>
            </p:custDataLst>
          </p:nvPr>
        </p:nvSpPr>
        <p:spPr>
          <a:xfrm>
            <a:off x="11437626" y="2446244"/>
            <a:ext cx="199333" cy="199333"/>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grpSp>
        <p:nvGrpSpPr>
          <p:cNvPr id="9" name="组合 8"/>
          <p:cNvGrpSpPr/>
          <p:nvPr>
            <p:custDataLst>
              <p:tags r:id="rId17"/>
            </p:custDataLst>
          </p:nvPr>
        </p:nvGrpSpPr>
        <p:grpSpPr>
          <a:xfrm>
            <a:off x="8278039" y="1870714"/>
            <a:ext cx="3228806" cy="3571167"/>
            <a:chOff x="9759" y="3284"/>
            <a:chExt cx="5316" cy="5518"/>
          </a:xfrm>
        </p:grpSpPr>
        <p:sp>
          <p:nvSpPr>
            <p:cNvPr id="59" name="任意多边形: 形状 45"/>
            <p:cNvSpPr/>
            <p:nvPr>
              <p:custDataLst>
                <p:tags r:id="rId18"/>
              </p:custDataLst>
            </p:nvPr>
          </p:nvSpPr>
          <p:spPr>
            <a:xfrm>
              <a:off x="12247" y="7160"/>
              <a:ext cx="2487" cy="1642"/>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100000">
                  <a:schemeClr val="accent3">
                    <a:lumMod val="60000"/>
                    <a:lumOff val="40000"/>
                  </a:schemeClr>
                </a:gs>
                <a:gs pos="10000">
                  <a:schemeClr val="accent3"/>
                </a:gs>
              </a:gsLst>
              <a:lin ang="18900000" scaled="0"/>
            </a:gradFill>
            <a:ln>
              <a:noFill/>
            </a:ln>
            <a:effectLst>
              <a:outerShdw blurRad="63500" dist="38100" dir="8100000" algn="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612140" tIns="36195" rIns="144145" bIns="36195"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b="1">
                  <a:latin typeface="+mn-ea"/>
                  <a:cs typeface="+mn-ea"/>
                  <a:sym typeface="+mn-ea"/>
                </a:rPr>
                <a:t>03</a:t>
              </a:r>
              <a:endParaRPr lang="en-US" altLang="zh-CN" b="1">
                <a:latin typeface="+mn-ea"/>
                <a:cs typeface="+mn-ea"/>
                <a:sym typeface="+mn-ea"/>
              </a:endParaRPr>
            </a:p>
          </p:txBody>
        </p:sp>
        <p:sp>
          <p:nvSpPr>
            <p:cNvPr id="62" name="椭圆 61"/>
            <p:cNvSpPr/>
            <p:nvPr>
              <p:custDataLst>
                <p:tags r:id="rId19"/>
              </p:custDataLst>
            </p:nvPr>
          </p:nvSpPr>
          <p:spPr>
            <a:xfrm rot="5400000">
              <a:off x="14635" y="4295"/>
              <a:ext cx="113" cy="113"/>
            </a:xfrm>
            <a:prstGeom prst="ellips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p>
          </p:txBody>
        </p:sp>
        <p:cxnSp>
          <p:nvCxnSpPr>
            <p:cNvPr id="70" name="直接连接符 69"/>
            <p:cNvCxnSpPr>
              <a:stCxn id="61" idx="4"/>
            </p:cNvCxnSpPr>
            <p:nvPr>
              <p:custDataLst>
                <p:tags r:id="rId20"/>
              </p:custDataLst>
            </p:nvPr>
          </p:nvCxnSpPr>
          <p:spPr>
            <a:xfrm>
              <a:off x="15060" y="4466"/>
              <a:ext cx="15" cy="1878"/>
            </a:xfrm>
            <a:prstGeom prst="line">
              <a:avLst/>
            </a:prstGeom>
            <a:ln w="3175">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21"/>
              </p:custDataLst>
            </p:nvPr>
          </p:nvSpPr>
          <p:spPr>
            <a:xfrm>
              <a:off x="10891" y="3284"/>
              <a:ext cx="3424" cy="1292"/>
            </a:xfrm>
            <a:prstGeom prst="rect">
              <a:avLst/>
            </a:prstGeom>
            <a:noFill/>
          </p:spPr>
          <p:txBody>
            <a:bodyPr wrap="square" lIns="0" tIns="0" rIns="0" bIns="0" rtlCol="0" anchor="b" anchorCtr="0">
              <a:noAutofit/>
            </a:bodyPr>
            <a:lstStyle/>
            <a:p>
              <a:pPr algn="r">
                <a:spcBef>
                  <a:spcPct val="0"/>
                </a:spcBef>
                <a:spcAft>
                  <a:spcPct val="0"/>
                </a:spcAft>
              </a:pPr>
              <a:r>
                <a:rPr lang="zh-CN" altLang="en-US" sz="2400" b="1" dirty="0">
                  <a:solidFill>
                    <a:schemeClr val="accent3"/>
                  </a:solidFill>
                  <a:latin typeface="+mn-ea"/>
                  <a:cs typeface="+mn-ea"/>
                  <a:sym typeface="+mn-ea"/>
                </a:rPr>
                <a:t>团队合作意识</a:t>
              </a:r>
              <a:endParaRPr lang="zh-CN" altLang="en-US" sz="2400" b="1" dirty="0">
                <a:solidFill>
                  <a:schemeClr val="accent3"/>
                </a:solidFill>
                <a:latin typeface="+mn-ea"/>
                <a:cs typeface="+mn-ea"/>
                <a:sym typeface="+mn-ea"/>
              </a:endParaRPr>
            </a:p>
          </p:txBody>
        </p:sp>
        <p:sp>
          <p:nvSpPr>
            <p:cNvPr id="14" name="矩形 13"/>
            <p:cNvSpPr/>
            <p:nvPr>
              <p:custDataLst>
                <p:tags r:id="rId22"/>
              </p:custDataLst>
            </p:nvPr>
          </p:nvSpPr>
          <p:spPr>
            <a:xfrm>
              <a:off x="9759" y="4770"/>
              <a:ext cx="4557" cy="1615"/>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有效的团队沟通</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实践团队分工与协作</a:t>
              </a:r>
              <a:endParaRPr lang="zh-CN" altLang="en-US" sz="1600" b="1" dirty="0">
                <a:solidFill>
                  <a:schemeClr val="tx1">
                    <a:lumMod val="85000"/>
                    <a:lumOff val="15000"/>
                  </a:schemeClr>
                </a:solidFill>
                <a:latin typeface="+mn-ea"/>
                <a:cs typeface="+mn-ea"/>
                <a:sym typeface="+mn-ea"/>
              </a:endParaRPr>
            </a:p>
            <a:p>
              <a:pPr algn="r">
                <a:lnSpc>
                  <a:spcPct val="130000"/>
                </a:lnSpc>
                <a:spcBef>
                  <a:spcPct val="0"/>
                </a:spcBef>
                <a:spcAft>
                  <a:spcPct val="0"/>
                </a:spcAft>
              </a:pPr>
              <a:r>
                <a:rPr lang="zh-CN" altLang="en-US" sz="1600" b="1" dirty="0">
                  <a:solidFill>
                    <a:schemeClr val="tx1">
                      <a:lumMod val="85000"/>
                      <a:lumOff val="15000"/>
                    </a:schemeClr>
                  </a:solidFill>
                  <a:latin typeface="+mn-ea"/>
                  <a:cs typeface="+mn-ea"/>
                  <a:sym typeface="+mn-ea"/>
                </a:rPr>
                <a:t>掌握团队决策和问题解决的策略</a:t>
              </a:r>
              <a:endParaRPr lang="zh-CN" altLang="en-US" sz="1600" b="1" dirty="0">
                <a:solidFill>
                  <a:schemeClr val="tx1">
                    <a:lumMod val="85000"/>
                    <a:lumOff val="15000"/>
                  </a:schemeClr>
                </a:solidFill>
                <a:latin typeface="+mn-ea"/>
                <a:cs typeface="+mn-ea"/>
                <a:sym typeface="+mn-ea"/>
              </a:endParaRPr>
            </a:p>
          </p:txBody>
        </p:sp>
      </p:grpSp>
      <p:sp>
        <p:nvSpPr>
          <p:cNvPr id="2" name="矩形 1"/>
          <p:cNvSpPr/>
          <p:nvPr>
            <p:custDataLst>
              <p:tags r:id="rId23"/>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Tree>
    <p:custDataLst>
      <p:tags r:id="rId2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2495600" y="2027873"/>
            <a:ext cx="7200800" cy="949878"/>
          </a:xfrm>
        </p:spPr>
        <p:txBody>
          <a:bodyPr/>
          <a:p>
            <a:r>
              <a:rPr lang="zh-CN" altLang="en-US" b="1"/>
              <a:t>谢谢观看</a:t>
            </a:r>
            <a:endParaRPr lang="zh-CN" altLang="en-US"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81138" y="2858211"/>
            <a:ext cx="6603643" cy="2950320"/>
          </a:xfrm>
        </p:spPr>
        <p:txBody>
          <a:bodyPr/>
          <a:lstStyle/>
          <a:p>
            <a:r>
              <a:rPr lang="zh-CN" altLang="en-US" dirty="0">
                <a:solidFill>
                  <a:schemeClr val="tx1">
                    <a:lumMod val="85000"/>
                    <a:lumOff val="15000"/>
                  </a:schemeClr>
                </a:solidFill>
              </a:rPr>
              <a:t>项目背景与意义</a:t>
            </a:r>
            <a:endParaRPr lang="zh-CN" altLang="en-US" dirty="0">
              <a:solidFill>
                <a:schemeClr val="tx1">
                  <a:lumMod val="85000"/>
                  <a:lumOff val="15000"/>
                </a:schemeClr>
              </a:solidFill>
            </a:endParaRPr>
          </a:p>
        </p:txBody>
      </p:sp>
      <p:sp>
        <p:nvSpPr>
          <p:cNvPr id="6" name="节编号"/>
          <p:cNvSpPr>
            <a:spLocks noGrp="1"/>
          </p:cNvSpPr>
          <p:nvPr>
            <p:ph type="body" sz="quarter" idx="13"/>
            <p:custDataLst>
              <p:tags r:id="rId2"/>
            </p:custDataLst>
          </p:nvPr>
        </p:nvSpPr>
        <p:spPr>
          <a:xfrm>
            <a:off x="10270349" y="2560320"/>
            <a:ext cx="1632479" cy="1869606"/>
          </a:xfrm>
        </p:spPr>
        <p:txBody>
          <a:bodyPr/>
          <a:lstStyle/>
          <a:p>
            <a:r>
              <a:rPr lang="en-US" altLang="zh-CN" dirty="0">
                <a:solidFill>
                  <a:schemeClr val="lt1">
                    <a:lumMod val="100000"/>
                  </a:schemeClr>
                </a:solidFill>
              </a:rPr>
              <a:t>01</a:t>
            </a:r>
            <a:endParaRPr lang="zh-CN" altLang="en-US" dirty="0">
              <a:solidFill>
                <a:schemeClr val="lt1">
                  <a:lumMod val="100000"/>
                </a:schemeClr>
              </a:solidFill>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4"/>
          <p:cNvSpPr/>
          <p:nvPr>
            <p:custDataLst>
              <p:tags r:id="rId1"/>
            </p:custDataLst>
          </p:nvPr>
        </p:nvSpPr>
        <p:spPr>
          <a:xfrm>
            <a:off x="610870" y="1743075"/>
            <a:ext cx="3500755" cy="3743325"/>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628" tIns="495345" rIns="538980" bIns="495345" numCol="1" spcCol="0" rtlCol="0" fromWordArt="0" anchor="ctr" anchorCtr="0" forceAA="0" compatLnSpc="1">
            <a:noAutofit/>
          </a:bodyPr>
          <a:lstStyle/>
          <a:p>
            <a:pPr>
              <a:lnSpc>
                <a:spcPct val="130000"/>
              </a:lnSpc>
            </a:pPr>
            <a:r>
              <a:rPr lang="zh-CN" altLang="zh-CN" sz="2400" b="1" dirty="0">
                <a:solidFill>
                  <a:srgbClr val="FFFFFF"/>
                </a:solidFill>
                <a:latin typeface="+mn-ea"/>
                <a:cs typeface="+mn-ea"/>
                <a:sym typeface="+mn-ea"/>
              </a:rPr>
              <a:t>技术定义</a:t>
            </a:r>
            <a:endParaRPr lang="zh-CN" altLang="zh-CN" sz="2400" b="1" dirty="0">
              <a:solidFill>
                <a:srgbClr val="FFFFFF"/>
              </a:solidFill>
              <a:latin typeface="+mn-ea"/>
              <a:cs typeface="+mn-ea"/>
              <a:sym typeface="+mn-ea"/>
            </a:endParaRPr>
          </a:p>
          <a:p>
            <a:pPr>
              <a:lnSpc>
                <a:spcPct val="130000"/>
              </a:lnSpc>
            </a:pPr>
            <a:endParaRPr lang="zh-CN" altLang="zh-CN" sz="1200" dirty="0">
              <a:solidFill>
                <a:srgbClr val="FFFFFF"/>
              </a:solidFill>
              <a:latin typeface="+mn-ea"/>
              <a:cs typeface="+mn-ea"/>
              <a:sym typeface="+mn-ea"/>
            </a:endParaRPr>
          </a:p>
          <a:p>
            <a:pPr>
              <a:lnSpc>
                <a:spcPct val="130000"/>
              </a:lnSpc>
            </a:pPr>
            <a:r>
              <a:rPr lang="zh-CN" altLang="zh-CN" sz="1600" b="1" dirty="0">
                <a:solidFill>
                  <a:srgbClr val="FFFFFF"/>
                </a:solidFill>
                <a:latin typeface="+mn-ea"/>
                <a:cs typeface="+mn-ea"/>
                <a:sym typeface="+mn-ea"/>
              </a:rPr>
              <a:t>图片风格迁移是利用深度学习将一张图片的风格应用到另一张图片上，生成新的图片</a:t>
            </a:r>
            <a:endParaRPr lang="zh-CN" altLang="zh-CN" sz="1600" b="1" dirty="0">
              <a:solidFill>
                <a:srgbClr val="FFFFFF"/>
              </a:solidFill>
              <a:latin typeface="+mn-ea"/>
              <a:cs typeface="+mn-ea"/>
              <a:sym typeface="+mn-ea"/>
            </a:endParaRPr>
          </a:p>
          <a:p>
            <a:pPr>
              <a:lnSpc>
                <a:spcPct val="130000"/>
              </a:lnSpc>
            </a:pPr>
            <a:endParaRPr lang="zh-CN" altLang="zh-CN" sz="1200" b="1" dirty="0">
              <a:solidFill>
                <a:srgbClr val="FFFFFF"/>
              </a:solidFill>
              <a:latin typeface="+mn-ea"/>
              <a:cs typeface="+mn-ea"/>
              <a:sym typeface="+mn-ea"/>
            </a:endParaRPr>
          </a:p>
          <a:p>
            <a:pPr>
              <a:lnSpc>
                <a:spcPct val="130000"/>
              </a:lnSpc>
            </a:pPr>
            <a:endParaRPr lang="zh-CN" altLang="zh-CN" sz="1200" b="1" dirty="0">
              <a:solidFill>
                <a:srgbClr val="FFFFFF"/>
              </a:solidFill>
              <a:latin typeface="+mn-ea"/>
              <a:cs typeface="+mn-ea"/>
              <a:sym typeface="+mn-ea"/>
            </a:endParaRPr>
          </a:p>
          <a:p>
            <a:pPr>
              <a:lnSpc>
                <a:spcPct val="130000"/>
              </a:lnSpc>
            </a:pPr>
            <a:endParaRPr lang="zh-CN" altLang="zh-CN" sz="1200" b="1" dirty="0">
              <a:solidFill>
                <a:srgbClr val="FFFFFF"/>
              </a:solidFill>
              <a:latin typeface="+mn-ea"/>
              <a:cs typeface="+mn-ea"/>
              <a:sym typeface="+mn-ea"/>
            </a:endParaRPr>
          </a:p>
          <a:p>
            <a:pPr>
              <a:lnSpc>
                <a:spcPct val="130000"/>
              </a:lnSpc>
            </a:pPr>
            <a:endParaRPr lang="zh-CN" altLang="zh-CN" sz="1200" b="1" dirty="0">
              <a:solidFill>
                <a:srgbClr val="FFFFFF"/>
              </a:solidFill>
              <a:latin typeface="+mn-ea"/>
              <a:cs typeface="+mn-ea"/>
              <a:sym typeface="+mn-ea"/>
            </a:endParaRPr>
          </a:p>
          <a:p>
            <a:pPr>
              <a:lnSpc>
                <a:spcPct val="130000"/>
              </a:lnSpc>
            </a:pPr>
            <a:endParaRPr lang="zh-CN" altLang="zh-CN" sz="1200" b="1" dirty="0">
              <a:solidFill>
                <a:srgbClr val="FFFFFF"/>
              </a:solidFill>
              <a:latin typeface="+mn-ea"/>
              <a:cs typeface="+mn-ea"/>
              <a:sym typeface="+mn-ea"/>
            </a:endParaRPr>
          </a:p>
        </p:txBody>
      </p:sp>
      <p:sp>
        <p:nvSpPr>
          <p:cNvPr id="97" name="Freeform 19"/>
          <p:cNvSpPr/>
          <p:nvPr>
            <p:custDataLst>
              <p:tags r:id="rId2"/>
            </p:custDataLst>
          </p:nvPr>
        </p:nvSpPr>
        <p:spPr>
          <a:xfrm>
            <a:off x="4349750" y="1743710"/>
            <a:ext cx="3500755" cy="374269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3" tIns="495345" rIns="538285" bIns="495345" numCol="1" spcCol="0" rtlCol="0" fromWordArt="0" anchor="ctr" anchorCtr="0" forceAA="0" compatLnSpc="1">
            <a:noAutofit/>
          </a:bodyPr>
          <a:lstStyle/>
          <a:p>
            <a:pPr>
              <a:lnSpc>
                <a:spcPct val="130000"/>
              </a:lnSpc>
            </a:pPr>
            <a:r>
              <a:rPr lang="zh-CN" altLang="zh-CN" sz="2400" b="1" dirty="0">
                <a:solidFill>
                  <a:srgbClr val="FFFFFF"/>
                </a:solidFill>
                <a:latin typeface="+mn-ea"/>
                <a:cs typeface="+mn-ea"/>
                <a:sym typeface="+mn-ea"/>
              </a:rPr>
              <a:t>技术原理</a:t>
            </a:r>
            <a:endParaRPr lang="zh-CN" altLang="zh-CN" sz="2400" b="1" dirty="0">
              <a:solidFill>
                <a:srgbClr val="FFFFFF"/>
              </a:solidFill>
              <a:latin typeface="+mn-ea"/>
              <a:cs typeface="+mn-ea"/>
              <a:sym typeface="+mn-ea"/>
            </a:endParaRPr>
          </a:p>
          <a:p>
            <a:pPr>
              <a:lnSpc>
                <a:spcPct val="130000"/>
              </a:lnSpc>
            </a:pPr>
            <a:endParaRPr lang="zh-CN" altLang="zh-CN" sz="1200" dirty="0">
              <a:solidFill>
                <a:srgbClr val="FFFFFF"/>
              </a:solidFill>
              <a:latin typeface="+mn-ea"/>
              <a:cs typeface="+mn-ea"/>
              <a:sym typeface="+mn-ea"/>
            </a:endParaRPr>
          </a:p>
          <a:p>
            <a:pPr>
              <a:lnSpc>
                <a:spcPct val="130000"/>
              </a:lnSpc>
            </a:pPr>
            <a:r>
              <a:rPr lang="zh-CN" altLang="zh-CN" sz="1600" b="1" dirty="0">
                <a:solidFill>
                  <a:srgbClr val="FFFFFF"/>
                </a:solidFill>
                <a:latin typeface="+mn-ea"/>
                <a:cs typeface="+mn-ea"/>
                <a:sym typeface="+mn-ea"/>
              </a:rPr>
              <a:t>基本原理是通过神经网络学习内容图片和风格图片的特征，再合成新的图片</a:t>
            </a:r>
            <a:endParaRPr lang="zh-CN" altLang="zh-CN" sz="1600" b="1" dirty="0">
              <a:solidFill>
                <a:srgbClr val="FFFFFF"/>
              </a:solidFill>
              <a:latin typeface="+mn-ea"/>
              <a:cs typeface="+mn-ea"/>
              <a:sym typeface="+mn-ea"/>
            </a:endParaRPr>
          </a:p>
          <a:p>
            <a:pPr>
              <a:lnSpc>
                <a:spcPct val="130000"/>
              </a:lnSpc>
            </a:pPr>
            <a:r>
              <a:rPr lang="zh-CN" altLang="zh-CN" sz="1600" b="1" dirty="0">
                <a:solidFill>
                  <a:srgbClr val="FFFFFF"/>
                </a:solidFill>
                <a:latin typeface="+mn-ea"/>
                <a:cs typeface="+mn-ea"/>
                <a:sym typeface="+mn-ea"/>
              </a:rPr>
              <a:t>该技术通常涉及到的神经网络模型包括卷积神经网络（CNN）和对抗生成网络（GAN）</a:t>
            </a:r>
            <a:endParaRPr lang="zh-CN" altLang="zh-CN" sz="1600" b="1" dirty="0">
              <a:solidFill>
                <a:srgbClr val="FFFFFF"/>
              </a:solidFill>
              <a:latin typeface="+mn-ea"/>
              <a:cs typeface="+mn-ea"/>
              <a:sym typeface="+mn-ea"/>
            </a:endParaRPr>
          </a:p>
          <a:p>
            <a:pPr>
              <a:lnSpc>
                <a:spcPct val="130000"/>
              </a:lnSpc>
            </a:pPr>
            <a:endParaRPr lang="zh-CN" altLang="zh-CN" sz="1200" dirty="0">
              <a:solidFill>
                <a:srgbClr val="FFFFFF"/>
              </a:solidFill>
              <a:latin typeface="+mn-ea"/>
              <a:cs typeface="+mn-ea"/>
              <a:sym typeface="+mn-ea"/>
            </a:endParaRPr>
          </a:p>
        </p:txBody>
      </p:sp>
      <p:sp>
        <p:nvSpPr>
          <p:cNvPr id="61" name="任意多边形: 形状 60"/>
          <p:cNvSpPr/>
          <p:nvPr>
            <p:custDataLst>
              <p:tags r:id="rId3"/>
            </p:custDataLst>
          </p:nvPr>
        </p:nvSpPr>
        <p:spPr>
          <a:xfrm>
            <a:off x="605487" y="3355599"/>
            <a:ext cx="541625" cy="1077649"/>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220" tIns="201386" rIns="147731" bIns="215286" numCol="1" spcCol="0" rtlCol="0" fromWordArt="0" anchor="ctr" anchorCtr="0" forceAA="0" compatLnSpc="1">
            <a:noAutofit/>
          </a:bodyPr>
          <a:lstStyle/>
          <a:p>
            <a:pPr algn="ctr"/>
            <a:r>
              <a:rPr lang="en-US" altLang="zh-CN" sz="3200" b="1">
                <a:solidFill>
                  <a:schemeClr val="accent1"/>
                </a:solidFill>
                <a:latin typeface="+mn-ea"/>
                <a:cs typeface="+mn-ea"/>
                <a:sym typeface="+mn-ea"/>
              </a:rPr>
              <a:t>1</a:t>
            </a:r>
            <a:endParaRPr lang="zh-CN" altLang="zh-CN" sz="3200" b="1">
              <a:solidFill>
                <a:schemeClr val="accent1"/>
              </a:solidFill>
              <a:latin typeface="+mn-ea"/>
              <a:cs typeface="+mn-ea"/>
              <a:sym typeface="+mn-ea"/>
            </a:endParaRPr>
          </a:p>
        </p:txBody>
      </p:sp>
      <p:sp>
        <p:nvSpPr>
          <p:cNvPr id="64" name="任意多边形: 形状 63"/>
          <p:cNvSpPr/>
          <p:nvPr>
            <p:custDataLst>
              <p:tags r:id="rId4"/>
            </p:custDataLst>
          </p:nvPr>
        </p:nvSpPr>
        <p:spPr>
          <a:xfrm>
            <a:off x="4344111" y="3355599"/>
            <a:ext cx="541625" cy="1077649"/>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2">
                  <a:lumMod val="10000"/>
                  <a:lumOff val="90000"/>
                </a:schemeClr>
              </a:gs>
              <a:gs pos="100000">
                <a:schemeClr val="accent2">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3525" tIns="201386" rIns="148426" bIns="215286" numCol="1" spcCol="0" rtlCol="0" fromWordArt="0" anchor="ctr" anchorCtr="0" forceAA="0" compatLnSpc="1">
            <a:noAutofit/>
          </a:bodyPr>
          <a:lstStyle/>
          <a:p>
            <a:pPr algn="ctr"/>
            <a:r>
              <a:rPr lang="en-US" altLang="zh-CN" sz="3200" b="1">
                <a:solidFill>
                  <a:schemeClr val="accent2"/>
                </a:solidFill>
                <a:latin typeface="+mn-ea"/>
                <a:cs typeface="+mn-ea"/>
                <a:sym typeface="+mn-ea"/>
              </a:rPr>
              <a:t>2</a:t>
            </a:r>
            <a:endParaRPr lang="zh-CN" altLang="zh-CN" sz="3200" b="1">
              <a:solidFill>
                <a:schemeClr val="accent2"/>
              </a:solidFill>
              <a:latin typeface="+mn-ea"/>
              <a:cs typeface="+mn-ea"/>
              <a:sym typeface="+mn-ea"/>
            </a:endParaRPr>
          </a:p>
        </p:txBody>
      </p:sp>
      <p:sp>
        <p:nvSpPr>
          <p:cNvPr id="139" name="Freeform 25"/>
          <p:cNvSpPr/>
          <p:nvPr>
            <p:custDataLst>
              <p:tags r:id="rId5"/>
            </p:custDataLst>
          </p:nvPr>
        </p:nvSpPr>
        <p:spPr>
          <a:xfrm>
            <a:off x="8088630" y="1744345"/>
            <a:ext cx="3500755" cy="3742055"/>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9630" tIns="495345" rIns="538977" bIns="495345" numCol="1" spcCol="0" rtlCol="0" fromWordArt="0" anchor="ctr" anchorCtr="0" forceAA="0" compatLnSpc="1">
            <a:noAutofit/>
          </a:bodyPr>
          <a:lstStyle/>
          <a:p>
            <a:pPr>
              <a:lnSpc>
                <a:spcPct val="130000"/>
              </a:lnSpc>
            </a:pPr>
            <a:r>
              <a:rPr lang="zh-CN" altLang="zh-CN" sz="2400" b="1">
                <a:solidFill>
                  <a:srgbClr val="FFFFFF"/>
                </a:solidFill>
                <a:latin typeface="+mn-ea"/>
                <a:cs typeface="+mn-ea"/>
                <a:sym typeface="+mn-ea"/>
              </a:rPr>
              <a:t>技术应用领域</a:t>
            </a:r>
            <a:endParaRPr lang="zh-CN" altLang="zh-CN" sz="2400" b="1">
              <a:solidFill>
                <a:srgbClr val="FFFFFF"/>
              </a:solidFill>
              <a:latin typeface="+mn-ea"/>
              <a:cs typeface="+mn-ea"/>
              <a:sym typeface="+mn-ea"/>
            </a:endParaRPr>
          </a:p>
          <a:p>
            <a:pPr>
              <a:lnSpc>
                <a:spcPct val="130000"/>
              </a:lnSpc>
            </a:pPr>
            <a:endParaRPr lang="zh-CN" altLang="zh-CN" sz="1200">
              <a:solidFill>
                <a:srgbClr val="FFFFFF"/>
              </a:solidFill>
              <a:latin typeface="+mn-ea"/>
              <a:cs typeface="+mn-ea"/>
              <a:sym typeface="+mn-ea"/>
            </a:endParaRPr>
          </a:p>
          <a:p>
            <a:pPr>
              <a:lnSpc>
                <a:spcPct val="130000"/>
              </a:lnSpc>
            </a:pPr>
            <a:r>
              <a:rPr lang="zh-CN" altLang="zh-CN" sz="1600" b="1">
                <a:solidFill>
                  <a:srgbClr val="FFFFFF"/>
                </a:solidFill>
                <a:latin typeface="+mn-ea"/>
                <a:cs typeface="+mn-ea"/>
                <a:sym typeface="+mn-ea"/>
              </a:rPr>
              <a:t>在艺术创作领域，可以模仿名画风格进行创作</a:t>
            </a:r>
            <a:endParaRPr lang="zh-CN" altLang="zh-CN" sz="1600" b="1">
              <a:solidFill>
                <a:srgbClr val="FFFFFF"/>
              </a:solidFill>
              <a:latin typeface="+mn-ea"/>
              <a:cs typeface="+mn-ea"/>
              <a:sym typeface="+mn-ea"/>
            </a:endParaRPr>
          </a:p>
          <a:p>
            <a:pPr>
              <a:lnSpc>
                <a:spcPct val="130000"/>
              </a:lnSpc>
            </a:pPr>
            <a:r>
              <a:rPr lang="zh-CN" altLang="zh-CN" sz="1600" b="1">
                <a:solidFill>
                  <a:srgbClr val="FFFFFF"/>
                </a:solidFill>
                <a:latin typeface="+mn-ea"/>
                <a:cs typeface="+mn-ea"/>
                <a:sym typeface="+mn-ea"/>
              </a:rPr>
              <a:t>在数字媒体行业，用于视频编辑、游戏美术等</a:t>
            </a:r>
            <a:endParaRPr lang="zh-CN" altLang="zh-CN" sz="1600" b="1">
              <a:solidFill>
                <a:srgbClr val="FFFFFF"/>
              </a:solidFill>
              <a:latin typeface="+mn-ea"/>
              <a:cs typeface="+mn-ea"/>
              <a:sym typeface="+mn-ea"/>
            </a:endParaRPr>
          </a:p>
          <a:p>
            <a:pPr>
              <a:lnSpc>
                <a:spcPct val="130000"/>
              </a:lnSpc>
            </a:pPr>
            <a:r>
              <a:rPr lang="zh-CN" altLang="zh-CN" sz="1600" b="1">
                <a:solidFill>
                  <a:srgbClr val="FFFFFF"/>
                </a:solidFill>
                <a:latin typeface="+mn-ea"/>
                <a:cs typeface="+mn-ea"/>
                <a:sym typeface="+mn-ea"/>
              </a:rPr>
              <a:t>在普通用户层面，用于手机APP中的滤镜和美化功能</a:t>
            </a:r>
            <a:endParaRPr lang="zh-CN" altLang="zh-CN" sz="1600" b="1">
              <a:solidFill>
                <a:srgbClr val="FFFFFF"/>
              </a:solidFill>
              <a:latin typeface="+mn-ea"/>
              <a:cs typeface="+mn-ea"/>
              <a:sym typeface="+mn-ea"/>
            </a:endParaRPr>
          </a:p>
          <a:p>
            <a:pPr>
              <a:lnSpc>
                <a:spcPct val="130000"/>
              </a:lnSpc>
            </a:pPr>
            <a:endParaRPr lang="zh-CN" altLang="zh-CN" sz="1200">
              <a:solidFill>
                <a:srgbClr val="FFFFFF"/>
              </a:solidFill>
              <a:latin typeface="+mn-ea"/>
              <a:cs typeface="+mn-ea"/>
              <a:sym typeface="+mn-ea"/>
            </a:endParaRPr>
          </a:p>
        </p:txBody>
      </p:sp>
      <p:sp>
        <p:nvSpPr>
          <p:cNvPr id="67" name="任意多边形: 形状 66"/>
          <p:cNvSpPr/>
          <p:nvPr>
            <p:custDataLst>
              <p:tags r:id="rId6"/>
            </p:custDataLst>
          </p:nvPr>
        </p:nvSpPr>
        <p:spPr>
          <a:xfrm>
            <a:off x="8082736" y="3355599"/>
            <a:ext cx="541625" cy="1077649"/>
          </a:xfrm>
          <a:custGeom>
            <a:avLst/>
            <a:gdLst>
              <a:gd name="connsiteX0" fmla="*/ 2826 w 537883"/>
              <a:gd name="connsiteY0" fmla="*/ 0 h 1070205"/>
              <a:gd name="connsiteX1" fmla="*/ 537883 w 537883"/>
              <a:gd name="connsiteY1" fmla="*/ 535103 h 1070205"/>
              <a:gd name="connsiteX2" fmla="*/ 2826 w 537883"/>
              <a:gd name="connsiteY2" fmla="*/ 1070205 h 1070205"/>
              <a:gd name="connsiteX3" fmla="*/ 0 w 537883"/>
              <a:gd name="connsiteY3" fmla="*/ 1069921 h 1070205"/>
              <a:gd name="connsiteX4" fmla="*/ 0 w 537883"/>
              <a:gd name="connsiteY4" fmla="*/ 285 h 1070205"/>
              <a:gd name="connsiteX5" fmla="*/ 2826 w 537883"/>
              <a:gd name="connsiteY5" fmla="*/ 0 h 10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883" h="1070205">
                <a:moveTo>
                  <a:pt x="2826" y="0"/>
                </a:moveTo>
                <a:cubicBezTo>
                  <a:pt x="298330" y="0"/>
                  <a:pt x="537883" y="239573"/>
                  <a:pt x="537883" y="535103"/>
                </a:cubicBezTo>
                <a:cubicBezTo>
                  <a:pt x="537883" y="830632"/>
                  <a:pt x="298330" y="1070205"/>
                  <a:pt x="2826" y="1070205"/>
                </a:cubicBezTo>
                <a:lnTo>
                  <a:pt x="0" y="1069921"/>
                </a:lnTo>
                <a:lnTo>
                  <a:pt x="0" y="285"/>
                </a:lnTo>
                <a:lnTo>
                  <a:pt x="2826"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220" tIns="201386" rIns="147731" bIns="215286" numCol="1" spcCol="0" rtlCol="0" fromWordArt="0" anchor="ctr" anchorCtr="0" forceAA="0" compatLnSpc="1">
            <a:noAutofit/>
          </a:bodyPr>
          <a:lstStyle/>
          <a:p>
            <a:pPr algn="ctr"/>
            <a:r>
              <a:rPr lang="en-US" altLang="zh-CN" sz="3200" b="1" dirty="0">
                <a:solidFill>
                  <a:schemeClr val="accent1"/>
                </a:solidFill>
                <a:latin typeface="+mn-ea"/>
                <a:cs typeface="+mn-ea"/>
                <a:sym typeface="+mn-ea"/>
              </a:rPr>
              <a:t>3</a:t>
            </a:r>
            <a:endParaRPr lang="zh-CN" altLang="zh-CN" sz="3200" b="1" dirty="0">
              <a:solidFill>
                <a:schemeClr val="accent1"/>
              </a:solidFill>
              <a:latin typeface="+mn-ea"/>
              <a:cs typeface="+mn-ea"/>
              <a:sym typeface="+mn-ea"/>
            </a:endParaRPr>
          </a:p>
        </p:txBody>
      </p:sp>
      <p:sp>
        <p:nvSpPr>
          <p:cNvPr id="5" name="标题 4"/>
          <p:cNvSpPr>
            <a:spLocks noGrp="1"/>
          </p:cNvSpPr>
          <p:nvPr>
            <p:ph type="title"/>
            <p:custDataLst>
              <p:tags r:id="rId7"/>
            </p:custDataLst>
          </p:nvPr>
        </p:nvSpPr>
        <p:spPr/>
        <p:txBody>
          <a:bodyPr wrap="square">
            <a:normAutofit/>
          </a:bodyPr>
          <a:lstStyle/>
          <a:p>
            <a:r>
              <a:rPr lang="zh-CN" altLang="en-US">
                <a:solidFill>
                  <a:schemeClr val="tx1">
                    <a:lumMod val="85000"/>
                    <a:lumOff val="15000"/>
                  </a:schemeClr>
                </a:solidFill>
              </a:rPr>
              <a:t>图片风格迁移技术概述</a:t>
            </a:r>
            <a:endParaRPr lang="zh-CN" altLang="en-US">
              <a:solidFill>
                <a:schemeClr val="tx1">
                  <a:lumMod val="85000"/>
                  <a:lumOff val="15000"/>
                </a:schemeClr>
              </a:solidFill>
            </a:endParaRPr>
          </a:p>
        </p:txBody>
      </p:sp>
      <p:sp>
        <p:nvSpPr>
          <p:cNvPr id="30" name="矩形 29"/>
          <p:cNvSpPr/>
          <p:nvPr>
            <p:custDataLst>
              <p:tags r:id="rId8"/>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ustDataLst>
      <p:tags r:id="rId9"/>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7dc23d6379f0017304f0cb9f1c45138"/>
          <p:cNvPicPr>
            <a:picLocks noChangeAspect="1"/>
          </p:cNvPicPr>
          <p:nvPr/>
        </p:nvPicPr>
        <p:blipFill>
          <a:blip r:embed="rId1"/>
          <a:srcRect l="24074" r="-24074"/>
          <a:stretch>
            <a:fillRect/>
          </a:stretch>
        </p:blipFill>
        <p:spPr>
          <a:xfrm>
            <a:off x="5739765" y="0"/>
            <a:ext cx="8477885" cy="6858000"/>
          </a:xfrm>
          <a:prstGeom prst="trapezoid">
            <a:avLst/>
          </a:prstGeom>
        </p:spPr>
      </p:pic>
      <p:sp>
        <p:nvSpPr>
          <p:cNvPr id="17" name="标题 16"/>
          <p:cNvSpPr>
            <a:spLocks noGrp="1"/>
          </p:cNvSpPr>
          <p:nvPr>
            <p:ph type="title"/>
            <p:custDataLst>
              <p:tags r:id="rId2"/>
            </p:custDataLst>
          </p:nvPr>
        </p:nvSpPr>
        <p:spPr>
          <a:xfrm>
            <a:off x="669290" y="367665"/>
            <a:ext cx="5229860" cy="705485"/>
          </a:xfrm>
        </p:spPr>
        <p:txBody>
          <a:bodyPr/>
          <a:lstStyle/>
          <a:p>
            <a:pPr algn="l"/>
            <a:r>
              <a:rPr lang="zh-CN" altLang="en-US">
                <a:solidFill>
                  <a:schemeClr val="tx1">
                    <a:lumMod val="85000"/>
                    <a:lumOff val="15000"/>
                  </a:schemeClr>
                </a:solidFill>
              </a:rPr>
              <a:t>项目选题背景</a:t>
            </a:r>
            <a:endParaRPr lang="zh-CN" altLang="en-US">
              <a:solidFill>
                <a:schemeClr val="tx1">
                  <a:lumMod val="85000"/>
                  <a:lumOff val="15000"/>
                </a:schemeClr>
              </a:solidFill>
            </a:endParaRPr>
          </a:p>
        </p:txBody>
      </p:sp>
      <p:sp>
        <p:nvSpPr>
          <p:cNvPr id="12" name="平行四边形 11"/>
          <p:cNvSpPr/>
          <p:nvPr>
            <p:custDataLst>
              <p:tags r:id="rId3"/>
            </p:custDataLst>
          </p:nvPr>
        </p:nvSpPr>
        <p:spPr>
          <a:xfrm>
            <a:off x="5838825" y="0"/>
            <a:ext cx="1727200" cy="5556885"/>
          </a:xfrm>
          <a:prstGeom prst="parallelogram">
            <a:avLst>
              <a:gd name="adj" fmla="val 84115"/>
            </a:avLst>
          </a:prstGeom>
          <a:gradFill>
            <a:gsLst>
              <a:gs pos="30000">
                <a:schemeClr val="accent1">
                  <a:lumMod val="60000"/>
                  <a:lumOff val="40000"/>
                  <a:alpha val="100000"/>
                </a:schemeClr>
              </a:gs>
              <a:gs pos="100000">
                <a:schemeClr val="accent1">
                  <a:lumMod val="60000"/>
                  <a:lumOff val="40000"/>
                  <a:alpha val="10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平行四边形 13"/>
          <p:cNvSpPr/>
          <p:nvPr>
            <p:custDataLst>
              <p:tags r:id="rId4"/>
            </p:custDataLst>
          </p:nvPr>
        </p:nvSpPr>
        <p:spPr>
          <a:xfrm>
            <a:off x="5634990" y="2507615"/>
            <a:ext cx="1377950" cy="4348480"/>
          </a:xfrm>
          <a:prstGeom prst="parallelogram">
            <a:avLst>
              <a:gd name="adj" fmla="val 82610"/>
            </a:avLst>
          </a:prstGeom>
          <a:gradFill>
            <a:gsLst>
              <a:gs pos="30000">
                <a:schemeClr val="accent6">
                  <a:lumMod val="60000"/>
                  <a:lumOff val="40000"/>
                  <a:alpha val="100000"/>
                </a:schemeClr>
              </a:gs>
              <a:gs pos="100000">
                <a:schemeClr val="accent6">
                  <a:lumMod val="60000"/>
                  <a:lumOff val="40000"/>
                  <a:alpha val="6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5" name="组合 4"/>
          <p:cNvGrpSpPr/>
          <p:nvPr>
            <p:custDataLst>
              <p:tags r:id="rId5"/>
            </p:custDataLst>
          </p:nvPr>
        </p:nvGrpSpPr>
        <p:grpSpPr>
          <a:xfrm>
            <a:off x="675005" y="1073150"/>
            <a:ext cx="4775200" cy="1713230"/>
            <a:chOff x="1054" y="2254"/>
            <a:chExt cx="7252" cy="2698"/>
          </a:xfrm>
        </p:grpSpPr>
        <p:sp>
          <p:nvSpPr>
            <p:cNvPr id="2" name="矩形 1"/>
            <p:cNvSpPr/>
            <p:nvPr>
              <p:custDataLst>
                <p:tags r:id="rId6"/>
              </p:custDataLst>
            </p:nvPr>
          </p:nvSpPr>
          <p:spPr>
            <a:xfrm>
              <a:off x="2098" y="3416"/>
              <a:ext cx="6209" cy="1537"/>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用户对于个性化图像编辑的需求不断增长</a:t>
              </a:r>
              <a:endParaRPr lang="zh-CN" altLang="en-US" sz="1600" b="1">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艺术创作者寻求高效的技术手段实现创意</a:t>
              </a:r>
              <a:endParaRPr lang="zh-CN" altLang="en-US" sz="1600" b="1">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数字媒体行业对图像处理技术的需求日益提高</a:t>
              </a:r>
              <a:endParaRPr lang="zh-CN" altLang="en-US" sz="1600" b="1">
                <a:solidFill>
                  <a:schemeClr val="tx1">
                    <a:lumMod val="85000"/>
                    <a:lumOff val="15000"/>
                  </a:schemeClr>
                </a:solidFill>
                <a:latin typeface="+mn-ea"/>
                <a:cs typeface="+mn-ea"/>
              </a:endParaRPr>
            </a:p>
          </p:txBody>
        </p:sp>
        <p:sp>
          <p:nvSpPr>
            <p:cNvPr id="3" name="矩形 2"/>
            <p:cNvSpPr/>
            <p:nvPr>
              <p:custDataLst>
                <p:tags r:id="rId7"/>
              </p:custDataLst>
            </p:nvPr>
          </p:nvSpPr>
          <p:spPr>
            <a:xfrm>
              <a:off x="2092" y="2254"/>
              <a:ext cx="6211" cy="104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社会需求分析</a:t>
              </a:r>
              <a:endParaRPr lang="zh-CN" altLang="en-US" sz="2000" b="1">
                <a:solidFill>
                  <a:schemeClr val="accent1"/>
                </a:solidFill>
                <a:latin typeface="+mn-ea"/>
                <a:cs typeface="+mn-ea"/>
              </a:endParaRPr>
            </a:p>
          </p:txBody>
        </p:sp>
        <p:sp>
          <p:nvSpPr>
            <p:cNvPr id="4" name="椭圆 3"/>
            <p:cNvSpPr/>
            <p:nvPr>
              <p:custDataLst>
                <p:tags r:id="rId8"/>
              </p:custDataLst>
            </p:nvPr>
          </p:nvSpPr>
          <p:spPr>
            <a:xfrm>
              <a:off x="1054" y="2871"/>
              <a:ext cx="794" cy="794"/>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01</a:t>
              </a:r>
              <a:endParaRPr lang="zh-CN" altLang="en-US" sz="1600" b="1">
                <a:solidFill>
                  <a:schemeClr val="lt1">
                    <a:lumMod val="100000"/>
                  </a:schemeClr>
                </a:solidFill>
                <a:latin typeface="+mn-ea"/>
                <a:cs typeface="+mn-ea"/>
              </a:endParaRPr>
            </a:p>
          </p:txBody>
        </p:sp>
      </p:grpSp>
      <p:grpSp>
        <p:nvGrpSpPr>
          <p:cNvPr id="9" name="组合 8"/>
          <p:cNvGrpSpPr/>
          <p:nvPr>
            <p:custDataLst>
              <p:tags r:id="rId9"/>
            </p:custDataLst>
          </p:nvPr>
        </p:nvGrpSpPr>
        <p:grpSpPr>
          <a:xfrm>
            <a:off x="675005" y="4287520"/>
            <a:ext cx="4606290" cy="1398270"/>
            <a:chOff x="1054" y="7010"/>
            <a:chExt cx="7254" cy="2202"/>
          </a:xfrm>
        </p:grpSpPr>
        <p:sp>
          <p:nvSpPr>
            <p:cNvPr id="7" name="椭圆 6"/>
            <p:cNvSpPr/>
            <p:nvPr>
              <p:custDataLst>
                <p:tags r:id="rId10"/>
              </p:custDataLst>
            </p:nvPr>
          </p:nvSpPr>
          <p:spPr>
            <a:xfrm>
              <a:off x="1054" y="7617"/>
              <a:ext cx="794" cy="794"/>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03</a:t>
              </a:r>
              <a:endParaRPr lang="zh-CN" altLang="en-US" sz="1600" b="1">
                <a:solidFill>
                  <a:schemeClr val="lt1">
                    <a:lumMod val="100000"/>
                  </a:schemeClr>
                </a:solidFill>
                <a:latin typeface="+mn-ea"/>
                <a:cs typeface="+mn-ea"/>
              </a:endParaRPr>
            </a:p>
          </p:txBody>
        </p:sp>
        <p:sp>
          <p:nvSpPr>
            <p:cNvPr id="11" name="矩形 10"/>
            <p:cNvSpPr/>
            <p:nvPr>
              <p:custDataLst>
                <p:tags r:id="rId11"/>
              </p:custDataLst>
            </p:nvPr>
          </p:nvSpPr>
          <p:spPr>
            <a:xfrm>
              <a:off x="2100" y="8172"/>
              <a:ext cx="6209" cy="1040"/>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利用VGG19模型进行图像的风格迁移，实现自然且细腻的风格迁移效果，促进相关技术在实际应用中的发展和优化</a:t>
              </a:r>
              <a:endParaRPr lang="zh-CN" altLang="en-US" sz="1600" b="1">
                <a:solidFill>
                  <a:schemeClr val="tx1">
                    <a:lumMod val="85000"/>
                    <a:lumOff val="15000"/>
                  </a:schemeClr>
                </a:solidFill>
                <a:latin typeface="+mn-ea"/>
                <a:cs typeface="+mn-ea"/>
              </a:endParaRPr>
            </a:p>
          </p:txBody>
        </p:sp>
        <p:sp>
          <p:nvSpPr>
            <p:cNvPr id="16" name="矩形 15"/>
            <p:cNvSpPr/>
            <p:nvPr>
              <p:custDataLst>
                <p:tags r:id="rId12"/>
              </p:custDataLst>
            </p:nvPr>
          </p:nvSpPr>
          <p:spPr>
            <a:xfrm>
              <a:off x="2094" y="7010"/>
              <a:ext cx="6211" cy="104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项目目标设定</a:t>
              </a:r>
              <a:endParaRPr lang="zh-CN" altLang="en-US" sz="2000" b="1">
                <a:solidFill>
                  <a:schemeClr val="accent1"/>
                </a:solidFill>
                <a:latin typeface="+mn-ea"/>
                <a:cs typeface="+mn-ea"/>
              </a:endParaRPr>
            </a:p>
          </p:txBody>
        </p:sp>
      </p:grpSp>
      <p:grpSp>
        <p:nvGrpSpPr>
          <p:cNvPr id="6" name="组合 5"/>
          <p:cNvGrpSpPr/>
          <p:nvPr>
            <p:custDataLst>
              <p:tags r:id="rId13"/>
            </p:custDataLst>
          </p:nvPr>
        </p:nvGrpSpPr>
        <p:grpSpPr>
          <a:xfrm>
            <a:off x="666750" y="2680335"/>
            <a:ext cx="5567680" cy="1797685"/>
            <a:chOff x="1054" y="4632"/>
            <a:chExt cx="8768" cy="2831"/>
          </a:xfrm>
        </p:grpSpPr>
        <p:sp>
          <p:nvSpPr>
            <p:cNvPr id="19" name="椭圆 18"/>
            <p:cNvSpPr/>
            <p:nvPr>
              <p:custDataLst>
                <p:tags r:id="rId14"/>
              </p:custDataLst>
            </p:nvPr>
          </p:nvSpPr>
          <p:spPr>
            <a:xfrm>
              <a:off x="1054" y="5235"/>
              <a:ext cx="794" cy="794"/>
            </a:xfrm>
            <a:prstGeom prst="ellipse">
              <a:avLst/>
            </a:prstGeom>
            <a:solidFill>
              <a:schemeClr val="accent1"/>
            </a:solidFill>
            <a:effectLst>
              <a:outerShdw blurRad="101600" dist="38100" algn="l" rotWithShape="0">
                <a:schemeClr val="accent1">
                  <a:alpha val="40000"/>
                </a:schemeClr>
              </a:outerShdw>
            </a:effectLst>
          </p:spPr>
          <p:txBody>
            <a:bodyPr wrap="none" lIns="0" tIns="0" rIns="0" bIns="0" rtlCol="0" anchor="ctr" anchorCtr="0">
              <a:noAutofit/>
            </a:bodyPr>
            <a:lstStyle/>
            <a:p>
              <a:pPr algn="ctr">
                <a:spcBef>
                  <a:spcPct val="0"/>
                </a:spcBef>
                <a:spcAft>
                  <a:spcPct val="0"/>
                </a:spcAft>
              </a:pPr>
              <a:r>
                <a:rPr lang="en-US" altLang="zh-CN" sz="1600" b="1">
                  <a:solidFill>
                    <a:schemeClr val="lt1">
                      <a:lumMod val="100000"/>
                    </a:schemeClr>
                  </a:solidFill>
                  <a:latin typeface="+mn-ea"/>
                  <a:cs typeface="+mn-ea"/>
                </a:rPr>
                <a:t>02</a:t>
              </a:r>
              <a:endParaRPr lang="zh-CN" altLang="en-US" sz="1600" b="1">
                <a:solidFill>
                  <a:schemeClr val="lt1">
                    <a:lumMod val="100000"/>
                  </a:schemeClr>
                </a:solidFill>
                <a:latin typeface="+mn-ea"/>
                <a:cs typeface="+mn-ea"/>
              </a:endParaRPr>
            </a:p>
          </p:txBody>
        </p:sp>
        <p:sp>
          <p:nvSpPr>
            <p:cNvPr id="20" name="矩形 19"/>
            <p:cNvSpPr/>
            <p:nvPr>
              <p:custDataLst>
                <p:tags r:id="rId15"/>
              </p:custDataLst>
            </p:nvPr>
          </p:nvSpPr>
          <p:spPr>
            <a:xfrm>
              <a:off x="2096" y="5794"/>
              <a:ext cx="7726" cy="1669"/>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深度学习技术的快速发展为风格迁移提供了技术支持</a:t>
              </a:r>
              <a:endParaRPr lang="zh-CN" altLang="en-US" sz="1600" b="1">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硬件性能的提升使得实时风格迁移成为可能</a:t>
              </a:r>
              <a:endParaRPr lang="zh-CN" altLang="en-US" sz="1600" b="1">
                <a:solidFill>
                  <a:schemeClr val="tx1">
                    <a:lumMod val="85000"/>
                    <a:lumOff val="15000"/>
                  </a:schemeClr>
                </a:solidFill>
                <a:latin typeface="+mn-ea"/>
                <a:cs typeface="+mn-ea"/>
              </a:endParaRPr>
            </a:p>
            <a:p>
              <a:pPr algn="just">
                <a:lnSpc>
                  <a:spcPct val="150000"/>
                </a:lnSpc>
                <a:spcBef>
                  <a:spcPct val="0"/>
                </a:spcBef>
                <a:spcAft>
                  <a:spcPct val="0"/>
                </a:spcAft>
              </a:pPr>
              <a:r>
                <a:rPr lang="zh-CN" altLang="en-US" sz="1600" b="1">
                  <a:solidFill>
                    <a:schemeClr val="tx1">
                      <a:lumMod val="85000"/>
                      <a:lumOff val="15000"/>
                    </a:schemeClr>
                  </a:solidFill>
                  <a:latin typeface="+mn-ea"/>
                  <a:cs typeface="+mn-ea"/>
                </a:rPr>
                <a:t>新算法的提出不断推动风格迁移技术的进步</a:t>
              </a:r>
              <a:endParaRPr lang="zh-CN" altLang="en-US" sz="1600" b="1">
                <a:solidFill>
                  <a:schemeClr val="tx1">
                    <a:lumMod val="85000"/>
                    <a:lumOff val="15000"/>
                  </a:schemeClr>
                </a:solidFill>
                <a:latin typeface="+mn-ea"/>
                <a:cs typeface="+mn-ea"/>
              </a:endParaRPr>
            </a:p>
          </p:txBody>
        </p:sp>
        <p:sp>
          <p:nvSpPr>
            <p:cNvPr id="21" name="矩形 20"/>
            <p:cNvSpPr/>
            <p:nvPr>
              <p:custDataLst>
                <p:tags r:id="rId16"/>
              </p:custDataLst>
            </p:nvPr>
          </p:nvSpPr>
          <p:spPr>
            <a:xfrm>
              <a:off x="2093" y="4632"/>
              <a:ext cx="6211" cy="1040"/>
            </a:xfrm>
            <a:prstGeom prst="rect">
              <a:avLst/>
            </a:prstGeom>
            <a:noFill/>
          </p:spPr>
          <p:txBody>
            <a:bodyPr wrap="square" lIns="0" tIns="0" rIns="0" bIns="0" rtlCol="0" anchor="b">
              <a:noAutofit/>
            </a:bodyPr>
            <a:lstStyle/>
            <a:p>
              <a:pPr>
                <a:spcBef>
                  <a:spcPct val="0"/>
                </a:spcBef>
                <a:spcAft>
                  <a:spcPct val="0"/>
                </a:spcAft>
              </a:pPr>
              <a:r>
                <a:rPr lang="zh-CN" altLang="en-US" sz="2000" b="1">
                  <a:solidFill>
                    <a:schemeClr val="accent1"/>
                  </a:solidFill>
                  <a:latin typeface="+mn-ea"/>
                  <a:cs typeface="+mn-ea"/>
                </a:rPr>
                <a:t>技术发展推动</a:t>
              </a:r>
              <a:endParaRPr lang="zh-CN" altLang="en-US" sz="2000" b="1">
                <a:solidFill>
                  <a:schemeClr val="accent1"/>
                </a:solidFill>
                <a:latin typeface="+mn-ea"/>
                <a:cs typeface="+mn-ea"/>
              </a:endParaRPr>
            </a:p>
          </p:txBody>
        </p:sp>
      </p:grpSp>
      <p:sp>
        <p:nvSpPr>
          <p:cNvPr id="30" name="矩形 29"/>
          <p:cNvSpPr/>
          <p:nvPr>
            <p:custDataLst>
              <p:tags r:id="rId17"/>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ustDataLst>
      <p:tags r:id="rId1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f039d57e52bf12b95640f9b6a0bffeb"/>
          <p:cNvPicPr/>
          <p:nvPr/>
        </p:nvPicPr>
        <p:blipFill>
          <a:blip r:embed="rId1"/>
          <a:srcRect b="47353"/>
          <a:stretch>
            <a:fillRect/>
          </a:stretch>
        </p:blipFill>
        <p:spPr>
          <a:xfrm>
            <a:off x="862330" y="1627505"/>
            <a:ext cx="3093720" cy="1527810"/>
          </a:xfrm>
          <a:prstGeom prst="rect">
            <a:avLst/>
          </a:prstGeom>
        </p:spPr>
      </p:pic>
      <p:sp>
        <p:nvSpPr>
          <p:cNvPr id="8" name="矩形 7"/>
          <p:cNvSpPr/>
          <p:nvPr>
            <p:custDataLst>
              <p:tags r:id="rId2"/>
            </p:custDataLst>
          </p:nvPr>
        </p:nvSpPr>
        <p:spPr>
          <a:xfrm>
            <a:off x="874395" y="1626870"/>
            <a:ext cx="3078480" cy="437134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descr="0ac24b162db102936c558e9dcc13a051"/>
          <p:cNvPicPr>
            <a:picLocks noChangeAspect="1"/>
          </p:cNvPicPr>
          <p:nvPr/>
        </p:nvPicPr>
        <p:blipFill>
          <a:blip r:embed="rId3"/>
          <a:srcRect b="39238"/>
          <a:stretch>
            <a:fillRect/>
          </a:stretch>
        </p:blipFill>
        <p:spPr>
          <a:xfrm>
            <a:off x="4558030" y="1625600"/>
            <a:ext cx="3073400" cy="1529715"/>
          </a:xfrm>
          <a:prstGeom prst="rect">
            <a:avLst/>
          </a:prstGeom>
        </p:spPr>
      </p:pic>
      <p:sp>
        <p:nvSpPr>
          <p:cNvPr id="33" name="矩形 32"/>
          <p:cNvSpPr/>
          <p:nvPr>
            <p:custDataLst>
              <p:tags r:id="rId4"/>
            </p:custDataLst>
          </p:nvPr>
        </p:nvSpPr>
        <p:spPr>
          <a:xfrm>
            <a:off x="4558030" y="1626235"/>
            <a:ext cx="3077210" cy="437134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98f2b89683199da61f81fc2587fedc17"/>
          <p:cNvPicPr>
            <a:picLocks noChangeAspect="1"/>
          </p:cNvPicPr>
          <p:nvPr/>
        </p:nvPicPr>
        <p:blipFill>
          <a:blip r:embed="rId5"/>
          <a:srcRect b="55058"/>
          <a:stretch>
            <a:fillRect/>
          </a:stretch>
        </p:blipFill>
        <p:spPr>
          <a:xfrm>
            <a:off x="8237220" y="1626235"/>
            <a:ext cx="3231515" cy="1529080"/>
          </a:xfrm>
          <a:prstGeom prst="rect">
            <a:avLst/>
          </a:prstGeom>
        </p:spPr>
      </p:pic>
      <p:sp>
        <p:nvSpPr>
          <p:cNvPr id="17" name="标题 16"/>
          <p:cNvSpPr>
            <a:spLocks noGrp="1"/>
          </p:cNvSpPr>
          <p:nvPr>
            <p:ph type="title"/>
            <p:custDataLst>
              <p:tags r:id="rId6"/>
            </p:custDataLst>
          </p:nvPr>
        </p:nvSpPr>
        <p:spPr/>
        <p:txBody>
          <a:bodyPr/>
          <a:lstStyle/>
          <a:p>
            <a:r>
              <a:rPr lang="zh-CN" altLang="en-US">
                <a:solidFill>
                  <a:schemeClr val="tx1">
                    <a:lumMod val="85000"/>
                    <a:lumOff val="15000"/>
                  </a:schemeClr>
                </a:solidFill>
              </a:rPr>
              <a:t>项目意义</a:t>
            </a:r>
            <a:endParaRPr lang="zh-CN" altLang="en-US">
              <a:solidFill>
                <a:schemeClr val="tx1">
                  <a:lumMod val="85000"/>
                  <a:lumOff val="15000"/>
                </a:schemeClr>
              </a:solidFill>
            </a:endParaRPr>
          </a:p>
        </p:txBody>
      </p:sp>
      <p:sp>
        <p:nvSpPr>
          <p:cNvPr id="39" name="矩形 38"/>
          <p:cNvSpPr/>
          <p:nvPr>
            <p:custDataLst>
              <p:tags r:id="rId7"/>
            </p:custDataLst>
          </p:nvPr>
        </p:nvSpPr>
        <p:spPr>
          <a:xfrm>
            <a:off x="8237220" y="1626235"/>
            <a:ext cx="3231515" cy="437134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标题"/>
          <p:cNvSpPr txBox="1"/>
          <p:nvPr>
            <p:custDataLst>
              <p:tags r:id="rId8"/>
            </p:custDataLst>
          </p:nvPr>
        </p:nvSpPr>
        <p:spPr>
          <a:xfrm>
            <a:off x="993639" y="3422894"/>
            <a:ext cx="2840307" cy="473500"/>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艺术创作中的应用</a:t>
            </a:r>
            <a:endParaRPr lang="zh-CN" altLang="en-US" sz="2000" b="1" spc="300">
              <a:gradFill>
                <a:gsLst>
                  <a:gs pos="0">
                    <a:schemeClr val="accent1">
                      <a:lumMod val="60000"/>
                      <a:lumOff val="40000"/>
                    </a:schemeClr>
                  </a:gs>
                  <a:gs pos="53000">
                    <a:schemeClr val="accent1"/>
                  </a:gs>
                </a:gsLst>
                <a:lin ang="2700000" scaled="0"/>
              </a:gradFill>
              <a:latin typeface="+mn-ea"/>
              <a:cs typeface="+mn-ea"/>
              <a:sym typeface="+mn-ea"/>
            </a:endParaRPr>
          </a:p>
        </p:txBody>
      </p:sp>
      <p:sp>
        <p:nvSpPr>
          <p:cNvPr id="11" name="序号"/>
          <p:cNvSpPr txBox="1"/>
          <p:nvPr>
            <p:custDataLst>
              <p:tags r:id="rId9"/>
            </p:custDataLst>
          </p:nvPr>
        </p:nvSpPr>
        <p:spPr>
          <a:xfrm>
            <a:off x="1064541" y="2789270"/>
            <a:ext cx="634114" cy="6341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a:solidFill>
                  <a:srgbClr val="FFFFFF"/>
                </a:solidFill>
                <a:latin typeface="+mn-ea"/>
                <a:cs typeface="+mn-ea"/>
                <a:sym typeface="+mn-ea"/>
              </a:rPr>
              <a:t>01</a:t>
            </a:r>
            <a:endParaRPr lang="en-US" b="1" dirty="0">
              <a:solidFill>
                <a:srgbClr val="FFFFFF"/>
              </a:solidFill>
              <a:latin typeface="+mn-ea"/>
              <a:cs typeface="+mn-ea"/>
              <a:sym typeface="+mn-ea"/>
            </a:endParaRPr>
          </a:p>
        </p:txBody>
      </p:sp>
      <p:sp>
        <p:nvSpPr>
          <p:cNvPr id="13" name="序号"/>
          <p:cNvSpPr txBox="1"/>
          <p:nvPr>
            <p:custDataLst>
              <p:tags r:id="rId10"/>
            </p:custDataLst>
          </p:nvPr>
        </p:nvSpPr>
        <p:spPr>
          <a:xfrm>
            <a:off x="4801096" y="2789271"/>
            <a:ext cx="634114" cy="6341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dirty="0">
                <a:solidFill>
                  <a:srgbClr val="FFFFFF"/>
                </a:solidFill>
                <a:latin typeface="+mn-ea"/>
                <a:cs typeface="+mn-ea"/>
                <a:sym typeface="+mn-ea"/>
              </a:rPr>
              <a:t>02</a:t>
            </a:r>
            <a:endParaRPr lang="en-US" b="1" dirty="0">
              <a:solidFill>
                <a:srgbClr val="FFFFFF"/>
              </a:solidFill>
              <a:latin typeface="+mn-ea"/>
              <a:cs typeface="+mn-ea"/>
              <a:sym typeface="+mn-ea"/>
            </a:endParaRPr>
          </a:p>
        </p:txBody>
      </p:sp>
      <p:sp>
        <p:nvSpPr>
          <p:cNvPr id="37" name="标题"/>
          <p:cNvSpPr txBox="1"/>
          <p:nvPr>
            <p:custDataLst>
              <p:tags r:id="rId11"/>
            </p:custDataLst>
          </p:nvPr>
        </p:nvSpPr>
        <p:spPr>
          <a:xfrm>
            <a:off x="4689862" y="3452097"/>
            <a:ext cx="3007875" cy="433173"/>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数字媒体行业的影响</a:t>
            </a:r>
            <a:endParaRPr lang="zh-CN" altLang="en-US" sz="2000" b="1" spc="300">
              <a:gradFill>
                <a:gsLst>
                  <a:gs pos="0">
                    <a:schemeClr val="accent1">
                      <a:lumMod val="60000"/>
                      <a:lumOff val="40000"/>
                    </a:schemeClr>
                  </a:gs>
                  <a:gs pos="53000">
                    <a:schemeClr val="accent1"/>
                  </a:gs>
                </a:gsLst>
                <a:lin ang="2700000" scaled="0"/>
              </a:gradFill>
              <a:latin typeface="+mn-ea"/>
              <a:cs typeface="+mn-ea"/>
              <a:sym typeface="+mn-ea"/>
            </a:endParaRPr>
          </a:p>
        </p:txBody>
      </p:sp>
      <p:sp>
        <p:nvSpPr>
          <p:cNvPr id="41" name="正文"/>
          <p:cNvSpPr txBox="1"/>
          <p:nvPr>
            <p:custDataLst>
              <p:tags r:id="rId12"/>
            </p:custDataLst>
          </p:nvPr>
        </p:nvSpPr>
        <p:spPr>
          <a:xfrm>
            <a:off x="1000760" y="3962400"/>
            <a:ext cx="2634615" cy="1824355"/>
          </a:xfrm>
          <a:prstGeom prst="rect">
            <a:avLst/>
          </a:prstGeom>
          <a:noFill/>
        </p:spPr>
        <p:txBody>
          <a:bodyPr wrap="square" lIns="0" tIns="0" rIns="0" bIns="0" rtlCol="0" anchor="t" anchorCtr="0">
            <a:noAutofit/>
          </a:bodyPr>
          <a:lstStyle/>
          <a:p>
            <a:pPr indent="0" algn="just" fontAlgn="auto">
              <a:lnSpc>
                <a:spcPct val="150000"/>
              </a:lnSpc>
            </a:pPr>
            <a:r>
              <a:rPr lang="zh-CN" altLang="en-US" sz="1400" b="1" spc="150" dirty="0">
                <a:solidFill>
                  <a:schemeClr val="tx1">
                    <a:lumMod val="85000"/>
                    <a:lumOff val="15000"/>
                  </a:schemeClr>
                </a:solidFill>
                <a:latin typeface="+mn-ea"/>
                <a:cs typeface="+mn-ea"/>
                <a:sym typeface="+mn-ea"/>
              </a:rPr>
              <a:t>为艺术家提供新的创作工具，拓宽艺术创作的可能性</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促进艺术与技术的融合，开辟新的艺术形式</a:t>
            </a:r>
            <a:endParaRPr lang="zh-CN" altLang="en-US" sz="1400" b="1" spc="150" dirty="0">
              <a:solidFill>
                <a:schemeClr val="tx1">
                  <a:lumMod val="85000"/>
                  <a:lumOff val="15000"/>
                </a:schemeClr>
              </a:solidFill>
              <a:latin typeface="+mn-ea"/>
              <a:cs typeface="+mn-ea"/>
              <a:sym typeface="+mn-ea"/>
            </a:endParaRPr>
          </a:p>
        </p:txBody>
      </p:sp>
      <p:sp>
        <p:nvSpPr>
          <p:cNvPr id="42" name="正文"/>
          <p:cNvSpPr txBox="1"/>
          <p:nvPr>
            <p:custDataLst>
              <p:tags r:id="rId13"/>
            </p:custDataLst>
          </p:nvPr>
        </p:nvSpPr>
        <p:spPr>
          <a:xfrm>
            <a:off x="4712112" y="3966620"/>
            <a:ext cx="2919571" cy="1551913"/>
          </a:xfrm>
          <a:prstGeom prst="rect">
            <a:avLst/>
          </a:prstGeom>
          <a:noFill/>
        </p:spPr>
        <p:txBody>
          <a:bodyPr wrap="square" lIns="0" tIns="0" rIns="0" bIns="0" rtlCol="0" anchor="t" anchorCtr="0">
            <a:noAutofit/>
          </a:bodyPr>
          <a:lstStyle/>
          <a:p>
            <a:pPr indent="0" algn="just" fontAlgn="auto">
              <a:lnSpc>
                <a:spcPct val="150000"/>
              </a:lnSpc>
            </a:pPr>
            <a:r>
              <a:rPr lang="zh-CN" altLang="en-US" sz="1400" b="1" spc="150">
                <a:solidFill>
                  <a:schemeClr val="tx1">
                    <a:lumMod val="85000"/>
                    <a:lumOff val="15000"/>
                  </a:schemeClr>
                </a:solidFill>
                <a:latin typeface="+mn-ea"/>
                <a:cs typeface="+mn-ea"/>
                <a:sym typeface="+mn-ea"/>
              </a:rPr>
              <a:t>提高数字媒体内容的生产效率</a:t>
            </a:r>
            <a:endParaRPr lang="zh-CN" altLang="en-US" sz="1400" b="1" spc="150">
              <a:solidFill>
                <a:schemeClr val="tx1">
                  <a:lumMod val="85000"/>
                  <a:lumOff val="15000"/>
                </a:schemeClr>
              </a:solidFill>
              <a:latin typeface="+mn-ea"/>
              <a:cs typeface="+mn-ea"/>
              <a:sym typeface="+mn-ea"/>
            </a:endParaRPr>
          </a:p>
          <a:p>
            <a:pPr indent="0" algn="just" fontAlgn="auto">
              <a:lnSpc>
                <a:spcPct val="150000"/>
              </a:lnSpc>
            </a:pPr>
            <a:r>
              <a:rPr lang="zh-CN" altLang="en-US" sz="1400" b="1" spc="150">
                <a:solidFill>
                  <a:schemeClr val="tx1">
                    <a:lumMod val="85000"/>
                    <a:lumOff val="15000"/>
                  </a:schemeClr>
                </a:solidFill>
                <a:latin typeface="+mn-ea"/>
                <a:cs typeface="+mn-ea"/>
                <a:sym typeface="+mn-ea"/>
              </a:rPr>
              <a:t>丰富数字媒体产品的视觉效果</a:t>
            </a:r>
            <a:endParaRPr lang="zh-CN" altLang="en-US" sz="1400" b="1" spc="150">
              <a:solidFill>
                <a:schemeClr val="tx1">
                  <a:lumMod val="85000"/>
                  <a:lumOff val="15000"/>
                </a:schemeClr>
              </a:solidFill>
              <a:latin typeface="+mn-ea"/>
              <a:cs typeface="+mn-ea"/>
              <a:sym typeface="+mn-ea"/>
            </a:endParaRPr>
          </a:p>
          <a:p>
            <a:pPr indent="0" algn="just" fontAlgn="auto">
              <a:lnSpc>
                <a:spcPct val="150000"/>
              </a:lnSpc>
            </a:pPr>
            <a:r>
              <a:rPr lang="zh-CN" altLang="en-US" sz="1400" b="1" spc="150">
                <a:solidFill>
                  <a:schemeClr val="tx1">
                    <a:lumMod val="85000"/>
                    <a:lumOff val="15000"/>
                  </a:schemeClr>
                </a:solidFill>
                <a:latin typeface="+mn-ea"/>
                <a:cs typeface="+mn-ea"/>
                <a:sym typeface="+mn-ea"/>
              </a:rPr>
              <a:t>促进数字媒体行业的技术创新</a:t>
            </a:r>
            <a:endParaRPr lang="zh-CN" altLang="en-US" sz="1400" b="1" spc="150">
              <a:solidFill>
                <a:schemeClr val="tx1">
                  <a:lumMod val="85000"/>
                  <a:lumOff val="15000"/>
                </a:schemeClr>
              </a:solidFill>
              <a:latin typeface="+mn-ea"/>
              <a:cs typeface="+mn-ea"/>
              <a:sym typeface="+mn-ea"/>
            </a:endParaRPr>
          </a:p>
        </p:txBody>
      </p:sp>
      <p:sp>
        <p:nvSpPr>
          <p:cNvPr id="43" name="序号"/>
          <p:cNvSpPr txBox="1"/>
          <p:nvPr>
            <p:custDataLst>
              <p:tags r:id="rId14"/>
            </p:custDataLst>
          </p:nvPr>
        </p:nvSpPr>
        <p:spPr>
          <a:xfrm>
            <a:off x="8505587" y="2788525"/>
            <a:ext cx="634114" cy="634114"/>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a:solidFill>
                  <a:srgbClr val="FFFFFF"/>
                </a:solidFill>
                <a:latin typeface="+mn-ea"/>
                <a:cs typeface="+mn-ea"/>
                <a:sym typeface="+mn-ea"/>
              </a:rPr>
              <a:t>03</a:t>
            </a:r>
            <a:endParaRPr lang="en-US" b="1" dirty="0">
              <a:solidFill>
                <a:srgbClr val="FFFFFF"/>
              </a:solidFill>
              <a:latin typeface="+mn-ea"/>
              <a:cs typeface="+mn-ea"/>
              <a:sym typeface="+mn-ea"/>
            </a:endParaRPr>
          </a:p>
        </p:txBody>
      </p:sp>
      <p:sp>
        <p:nvSpPr>
          <p:cNvPr id="44" name="标题"/>
          <p:cNvSpPr txBox="1"/>
          <p:nvPr>
            <p:custDataLst>
              <p:tags r:id="rId15"/>
            </p:custDataLst>
          </p:nvPr>
        </p:nvSpPr>
        <p:spPr>
          <a:xfrm>
            <a:off x="8327680" y="3463222"/>
            <a:ext cx="2973805" cy="412314"/>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普通用户的体验提升</a:t>
            </a:r>
            <a:endParaRPr lang="zh-CN" altLang="en-US" sz="2000" b="1" spc="300">
              <a:gradFill>
                <a:gsLst>
                  <a:gs pos="0">
                    <a:schemeClr val="accent1">
                      <a:lumMod val="60000"/>
                      <a:lumOff val="40000"/>
                    </a:schemeClr>
                  </a:gs>
                  <a:gs pos="53000">
                    <a:schemeClr val="accent1"/>
                  </a:gs>
                </a:gsLst>
                <a:lin ang="2700000" scaled="0"/>
              </a:gradFill>
              <a:latin typeface="+mn-ea"/>
              <a:cs typeface="+mn-ea"/>
              <a:sym typeface="+mn-ea"/>
            </a:endParaRPr>
          </a:p>
        </p:txBody>
      </p:sp>
      <p:sp>
        <p:nvSpPr>
          <p:cNvPr id="45" name="正文"/>
          <p:cNvSpPr txBox="1"/>
          <p:nvPr>
            <p:custDataLst>
              <p:tags r:id="rId16"/>
            </p:custDataLst>
          </p:nvPr>
        </p:nvSpPr>
        <p:spPr>
          <a:xfrm>
            <a:off x="8358969" y="3957581"/>
            <a:ext cx="2982148" cy="1551913"/>
          </a:xfrm>
          <a:prstGeom prst="rect">
            <a:avLst/>
          </a:prstGeom>
          <a:noFill/>
        </p:spPr>
        <p:txBody>
          <a:bodyPr wrap="square" lIns="0" tIns="0" rIns="0" bIns="0" rtlCol="0" anchor="t" anchorCtr="0">
            <a:noAutofit/>
          </a:bodyPr>
          <a:lstStyle/>
          <a:p>
            <a:pPr indent="0" algn="just" fontAlgn="auto">
              <a:lnSpc>
                <a:spcPct val="150000"/>
              </a:lnSpc>
            </a:pPr>
            <a:r>
              <a:rPr lang="zh-CN" altLang="en-US" sz="1400" b="1" spc="150" dirty="0">
                <a:solidFill>
                  <a:schemeClr val="tx1">
                    <a:lumMod val="85000"/>
                    <a:lumOff val="15000"/>
                  </a:schemeClr>
                </a:solidFill>
                <a:latin typeface="+mn-ea"/>
                <a:cs typeface="+mn-ea"/>
                <a:sym typeface="+mn-ea"/>
              </a:rPr>
              <a:t>用户可以轻松实现个性化的</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图片编辑</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提高用户在社交媒体上的</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互动体验</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使艺术创作变得更加普及</a:t>
            </a:r>
            <a:endParaRPr lang="zh-CN" altLang="en-US" sz="1400" b="1" spc="150" dirty="0">
              <a:solidFill>
                <a:schemeClr val="tx1">
                  <a:lumMod val="85000"/>
                  <a:lumOff val="15000"/>
                </a:schemeClr>
              </a:solidFill>
              <a:latin typeface="+mn-ea"/>
              <a:cs typeface="+mn-ea"/>
              <a:sym typeface="+mn-ea"/>
            </a:endParaRPr>
          </a:p>
          <a:p>
            <a:pPr indent="0" algn="just" fontAlgn="auto">
              <a:lnSpc>
                <a:spcPct val="150000"/>
              </a:lnSpc>
            </a:pPr>
            <a:r>
              <a:rPr lang="zh-CN" altLang="en-US" sz="1400" b="1" spc="150" dirty="0">
                <a:solidFill>
                  <a:schemeClr val="tx1">
                    <a:lumMod val="85000"/>
                    <a:lumOff val="15000"/>
                  </a:schemeClr>
                </a:solidFill>
                <a:latin typeface="+mn-ea"/>
                <a:cs typeface="+mn-ea"/>
                <a:sym typeface="+mn-ea"/>
              </a:rPr>
              <a:t>和易于</a:t>
            </a:r>
            <a:r>
              <a:rPr lang="zh-CN" altLang="en-US" sz="1400" b="1" spc="150" dirty="0">
                <a:solidFill>
                  <a:schemeClr val="tx1">
                    <a:lumMod val="85000"/>
                    <a:lumOff val="15000"/>
                  </a:schemeClr>
                </a:solidFill>
                <a:latin typeface="+mn-ea"/>
                <a:cs typeface="+mn-ea"/>
                <a:sym typeface="+mn-ea"/>
              </a:rPr>
              <a:t>接触</a:t>
            </a:r>
            <a:endParaRPr lang="zh-CN" altLang="en-US" sz="1400" b="1" spc="150" dirty="0">
              <a:solidFill>
                <a:schemeClr val="tx1">
                  <a:lumMod val="85000"/>
                  <a:lumOff val="15000"/>
                </a:schemeClr>
              </a:solidFill>
              <a:latin typeface="+mn-ea"/>
              <a:cs typeface="+mn-ea"/>
              <a:sym typeface="+mn-ea"/>
            </a:endParaRPr>
          </a:p>
        </p:txBody>
      </p:sp>
      <p:sp>
        <p:nvSpPr>
          <p:cNvPr id="30" name="矩形 29"/>
          <p:cNvSpPr/>
          <p:nvPr>
            <p:custDataLst>
              <p:tags r:id="rId17"/>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81138" y="2858211"/>
            <a:ext cx="6603643" cy="2950320"/>
          </a:xfrm>
        </p:spPr>
        <p:txBody>
          <a:bodyPr vert="horz" lIns="0" tIns="0" rIns="0" bIns="0" rtlCol="0" anchor="ctr">
            <a:normAutofit/>
          </a:bodyPr>
          <a:lstStyle/>
          <a:p>
            <a:pPr lvl="0" algn="l">
              <a:buClrTx/>
              <a:buSzTx/>
              <a:buFontTx/>
            </a:pPr>
            <a:r>
              <a:rPr lang="zh-CN" altLang="en-US" dirty="0">
                <a:solidFill>
                  <a:schemeClr val="tx1">
                    <a:lumMod val="85000"/>
                    <a:lumOff val="15000"/>
                  </a:schemeClr>
                </a:solidFill>
                <a:sym typeface="+mn-ea"/>
              </a:rPr>
              <a:t>技术实现与框架</a:t>
            </a:r>
            <a:endParaRPr lang="zh-CN" altLang="en-US" dirty="0">
              <a:solidFill>
                <a:schemeClr val="tx1">
                  <a:lumMod val="85000"/>
                  <a:lumOff val="15000"/>
                </a:schemeClr>
              </a:solidFill>
              <a:sym typeface="+mn-ea"/>
            </a:endParaRPr>
          </a:p>
        </p:txBody>
      </p:sp>
      <p:sp>
        <p:nvSpPr>
          <p:cNvPr id="6" name="节编号"/>
          <p:cNvSpPr>
            <a:spLocks noGrp="1"/>
          </p:cNvSpPr>
          <p:nvPr>
            <p:ph type="body" sz="quarter" idx="13"/>
            <p:custDataLst>
              <p:tags r:id="rId2"/>
            </p:custDataLst>
          </p:nvPr>
        </p:nvSpPr>
        <p:spPr>
          <a:xfrm>
            <a:off x="10270349" y="2560320"/>
            <a:ext cx="1632479" cy="1869606"/>
          </a:xfrm>
        </p:spPr>
        <p:txBody>
          <a:bodyPr/>
          <a:lstStyle/>
          <a:p>
            <a:r>
              <a:rPr lang="en-US" altLang="zh-CN" dirty="0">
                <a:solidFill>
                  <a:schemeClr val="lt1">
                    <a:lumMod val="100000"/>
                  </a:schemeClr>
                </a:solidFill>
              </a:rPr>
              <a:t>02</a:t>
            </a:r>
            <a:endParaRPr lang="zh-CN" altLang="en-US" dirty="0">
              <a:solidFill>
                <a:schemeClr val="lt1">
                  <a:lumMod val="100000"/>
                </a:schemeClr>
              </a:solidFill>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75710" y="367100"/>
            <a:ext cx="10969200" cy="705600"/>
          </a:xfrm>
        </p:spPr>
        <p:txBody>
          <a:bodyPr wrap="square">
            <a:normAutofit/>
          </a:bodyPr>
          <a:lstStyle/>
          <a:p>
            <a:r>
              <a:rPr lang="zh-CN" altLang="en-US">
                <a:solidFill>
                  <a:schemeClr val="tx1">
                    <a:lumMod val="85000"/>
                    <a:lumOff val="15000"/>
                  </a:schemeClr>
                </a:solidFill>
              </a:rPr>
              <a:t>项目设计模块</a:t>
            </a:r>
            <a:endParaRPr lang="zh-CN" altLang="en-US">
              <a:solidFill>
                <a:schemeClr val="tx1">
                  <a:lumMod val="85000"/>
                  <a:lumOff val="15000"/>
                </a:schemeClr>
              </a:solidFill>
            </a:endParaRPr>
          </a:p>
        </p:txBody>
      </p:sp>
      <p:sp>
        <p:nvSpPr>
          <p:cNvPr id="11" name="矩形 10"/>
          <p:cNvSpPr/>
          <p:nvPr>
            <p:custDataLst>
              <p:tags r:id="rId2"/>
            </p:custDataLst>
          </p:nvPr>
        </p:nvSpPr>
        <p:spPr>
          <a:xfrm>
            <a:off x="7733030" y="4273550"/>
            <a:ext cx="2580005" cy="1433830"/>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使用梯度下降法优化图像</a:t>
            </a:r>
            <a:endParaRPr lang="zh-CN" altLang="en-US" sz="1600" b="1">
              <a:solidFill>
                <a:schemeClr val="tx1">
                  <a:lumMod val="65000"/>
                  <a:lumOff val="35000"/>
                </a:schemeClr>
              </a:solidFill>
              <a:latin typeface="+mn-ea"/>
              <a:cs typeface="+mn-ea"/>
            </a:endParaRPr>
          </a:p>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结合内容损失、风格损失和总变差损失进行综合优化</a:t>
            </a:r>
            <a:endParaRPr lang="zh-CN" altLang="en-US" sz="1600" b="1">
              <a:solidFill>
                <a:schemeClr val="tx1">
                  <a:lumMod val="65000"/>
                  <a:lumOff val="35000"/>
                </a:schemeClr>
              </a:solidFill>
              <a:latin typeface="+mn-ea"/>
              <a:cs typeface="+mn-ea"/>
            </a:endParaRPr>
          </a:p>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实现迭代过程中的图像细节优化和风格融合</a:t>
            </a:r>
            <a:endParaRPr lang="zh-CN" altLang="en-US" sz="1600" b="1">
              <a:solidFill>
                <a:schemeClr val="tx1">
                  <a:lumMod val="65000"/>
                  <a:lumOff val="35000"/>
                </a:schemeClr>
              </a:solidFill>
              <a:latin typeface="+mn-ea"/>
              <a:cs typeface="+mn-ea"/>
            </a:endParaRPr>
          </a:p>
        </p:txBody>
      </p:sp>
      <p:sp>
        <p:nvSpPr>
          <p:cNvPr id="12" name="矩形 11"/>
          <p:cNvSpPr/>
          <p:nvPr>
            <p:custDataLst>
              <p:tags r:id="rId3"/>
            </p:custDataLst>
          </p:nvPr>
        </p:nvSpPr>
        <p:spPr>
          <a:xfrm>
            <a:off x="2095543" y="4273633"/>
            <a:ext cx="2386791" cy="1433747"/>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rPr>
              <a:t>·</a:t>
            </a:r>
            <a:r>
              <a:rPr lang="zh-CN" altLang="en-US" sz="1600" b="1">
                <a:solidFill>
                  <a:schemeClr val="tx1">
                    <a:lumMod val="65000"/>
                    <a:lumOff val="35000"/>
                  </a:schemeClr>
                </a:solidFill>
                <a:latin typeface="+mn-ea"/>
                <a:cs typeface="+mn-ea"/>
              </a:rPr>
              <a:t>采用VGG模型作为特征提</a:t>
            </a:r>
            <a:r>
              <a:rPr lang="en-US" altLang="zh-CN" sz="1600" b="1">
                <a:solidFill>
                  <a:schemeClr val="tx1">
                    <a:lumMod val="65000"/>
                    <a:lumOff val="35000"/>
                  </a:schemeClr>
                </a:solidFill>
                <a:latin typeface="+mn-ea"/>
                <a:cs typeface="+mn-ea"/>
              </a:rPr>
              <a:t>   </a:t>
            </a:r>
            <a:r>
              <a:rPr lang="zh-CN" altLang="en-US" sz="1600" b="1">
                <a:solidFill>
                  <a:schemeClr val="tx1">
                    <a:lumMod val="65000"/>
                    <a:lumOff val="35000"/>
                  </a:schemeClr>
                </a:solidFill>
                <a:latin typeface="+mn-ea"/>
                <a:cs typeface="+mn-ea"/>
              </a:rPr>
              <a:t>取基础架构</a:t>
            </a:r>
            <a:endParaRPr lang="zh-CN" altLang="en-US" sz="1600" b="1">
              <a:solidFill>
                <a:schemeClr val="tx1">
                  <a:lumMod val="65000"/>
                  <a:lumOff val="35000"/>
                </a:schemeClr>
              </a:solidFill>
              <a:latin typeface="+mn-ea"/>
              <a:cs typeface="+mn-ea"/>
            </a:endParaRPr>
          </a:p>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实现内容特征与风格特征的分离处理</a:t>
            </a:r>
            <a:endParaRPr lang="zh-CN" altLang="en-US" sz="1600" b="1">
              <a:solidFill>
                <a:schemeClr val="tx1">
                  <a:lumMod val="65000"/>
                  <a:lumOff val="35000"/>
                </a:schemeClr>
              </a:solidFill>
              <a:latin typeface="+mn-ea"/>
              <a:cs typeface="+mn-ea"/>
            </a:endParaRPr>
          </a:p>
        </p:txBody>
      </p:sp>
      <p:sp>
        <p:nvSpPr>
          <p:cNvPr id="14" name="矩形 13"/>
          <p:cNvSpPr/>
          <p:nvPr>
            <p:custDataLst>
              <p:tags r:id="rId4"/>
            </p:custDataLst>
          </p:nvPr>
        </p:nvSpPr>
        <p:spPr>
          <a:xfrm>
            <a:off x="4902108" y="4273633"/>
            <a:ext cx="2410478" cy="1433747"/>
          </a:xfrm>
          <a:prstGeom prst="rect">
            <a:avLst/>
          </a:prstGeom>
          <a:noFill/>
        </p:spPr>
        <p:txBody>
          <a:bodyPr wrap="square" lIns="0" tIns="0" rIns="0" bIns="0" rtlCol="0" anchor="t" anchorCtr="0">
            <a:noAutofit/>
          </a:bodyPr>
          <a:lstStyle/>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设计内容损失确保迁移后图像保持内容不变</a:t>
            </a:r>
            <a:endParaRPr lang="zh-CN" altLang="en-US" sz="1600" b="1">
              <a:solidFill>
                <a:schemeClr val="tx1">
                  <a:lumMod val="65000"/>
                  <a:lumOff val="35000"/>
                </a:schemeClr>
              </a:solidFill>
              <a:latin typeface="+mn-ea"/>
              <a:cs typeface="+mn-ea"/>
            </a:endParaRPr>
          </a:p>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设计风格损失确保迁移后图像风格与目标风格一致</a:t>
            </a:r>
            <a:endParaRPr lang="zh-CN" altLang="en-US" sz="1600" b="1">
              <a:solidFill>
                <a:schemeClr val="tx1">
                  <a:lumMod val="65000"/>
                  <a:lumOff val="35000"/>
                </a:schemeClr>
              </a:solidFill>
              <a:latin typeface="+mn-ea"/>
              <a:cs typeface="+mn-ea"/>
            </a:endParaRPr>
          </a:p>
          <a:p>
            <a:pPr>
              <a:lnSpc>
                <a:spcPct val="130000"/>
              </a:lnSpc>
              <a:spcBef>
                <a:spcPct val="0"/>
              </a:spcBef>
              <a:spcAft>
                <a:spcPct val="0"/>
              </a:spcAft>
            </a:pPr>
            <a:r>
              <a:rPr lang="zh-CN" altLang="en-US" sz="1600" b="1">
                <a:solidFill>
                  <a:schemeClr val="tx1">
                    <a:lumMod val="65000"/>
                    <a:lumOff val="35000"/>
                  </a:schemeClr>
                </a:solidFill>
                <a:latin typeface="微软雅黑" panose="020B0503020204020204" charset="-122"/>
                <a:ea typeface="微软雅黑" panose="020B0503020204020204" charset="-122"/>
                <a:cs typeface="+mn-ea"/>
                <a:sym typeface="+mn-ea"/>
              </a:rPr>
              <a:t>·</a:t>
            </a:r>
            <a:r>
              <a:rPr lang="zh-CN" altLang="en-US" sz="1600" b="1">
                <a:solidFill>
                  <a:schemeClr val="tx1">
                    <a:lumMod val="65000"/>
                    <a:lumOff val="35000"/>
                  </a:schemeClr>
                </a:solidFill>
                <a:latin typeface="+mn-ea"/>
                <a:cs typeface="+mn-ea"/>
              </a:rPr>
              <a:t>引入总变差损失减少图像噪声保持图像自然度</a:t>
            </a:r>
            <a:endParaRPr lang="zh-CN" altLang="en-US" sz="1600" b="1">
              <a:solidFill>
                <a:schemeClr val="tx1">
                  <a:lumMod val="65000"/>
                  <a:lumOff val="35000"/>
                </a:schemeClr>
              </a:solidFill>
              <a:latin typeface="+mn-ea"/>
              <a:cs typeface="+mn-ea"/>
            </a:endParaRPr>
          </a:p>
        </p:txBody>
      </p:sp>
      <p:sp>
        <p:nvSpPr>
          <p:cNvPr id="7" name="椭圆 6"/>
          <p:cNvSpPr/>
          <p:nvPr>
            <p:custDataLst>
              <p:tags r:id="rId5"/>
            </p:custDataLst>
          </p:nvPr>
        </p:nvSpPr>
        <p:spPr>
          <a:xfrm>
            <a:off x="2285379" y="1829245"/>
            <a:ext cx="2008499" cy="2008499"/>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18" name="椭圆 17"/>
          <p:cNvSpPr/>
          <p:nvPr>
            <p:custDataLst>
              <p:tags r:id="rId6"/>
            </p:custDataLst>
          </p:nvPr>
        </p:nvSpPr>
        <p:spPr>
          <a:xfrm>
            <a:off x="2388834" y="1933048"/>
            <a:ext cx="1801588" cy="1801588"/>
          </a:xfrm>
          <a:prstGeom prst="ellipse">
            <a:avLst/>
          </a:prstGeom>
          <a:solidFill>
            <a:schemeClr val="accent1"/>
          </a:solidFill>
          <a:ln>
            <a:noFill/>
          </a:ln>
          <a:effectLst>
            <a:innerShdw blurRad="152400">
              <a:schemeClr val="accent1">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8" name="椭圆 7"/>
          <p:cNvSpPr/>
          <p:nvPr>
            <p:custDataLst>
              <p:tags r:id="rId7"/>
            </p:custDataLst>
          </p:nvPr>
        </p:nvSpPr>
        <p:spPr>
          <a:xfrm>
            <a:off x="2481894" y="2026402"/>
            <a:ext cx="1614184" cy="1614184"/>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charset="-122"/>
              <a:ea typeface="微软雅黑" panose="020B0503020204020204" charset="-122"/>
              <a:cs typeface="微软雅黑" panose="020B0503020204020204" charset="-122"/>
              <a:sym typeface="+mn-ea"/>
            </a:endParaRPr>
          </a:p>
        </p:txBody>
      </p:sp>
      <p:sp>
        <p:nvSpPr>
          <p:cNvPr id="15" name="弧形 14"/>
          <p:cNvSpPr/>
          <p:nvPr>
            <p:custDataLst>
              <p:tags r:id="rId8"/>
            </p:custDataLst>
          </p:nvPr>
        </p:nvSpPr>
        <p:spPr>
          <a:xfrm flipV="1">
            <a:off x="2012633" y="1559633"/>
            <a:ext cx="2553992" cy="2553992"/>
          </a:xfrm>
          <a:prstGeom prst="arc">
            <a:avLst>
              <a:gd name="adj1" fmla="val 1352946"/>
              <a:gd name="adj2" fmla="val 10848491"/>
            </a:avLst>
          </a:prstGeom>
          <a:ln w="44450" cap="rnd">
            <a:solidFill>
              <a:schemeClr val="accent1">
                <a:alpha val="50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sp>
        <p:nvSpPr>
          <p:cNvPr id="21" name="椭圆 20"/>
          <p:cNvSpPr/>
          <p:nvPr>
            <p:custDataLst>
              <p:tags r:id="rId9"/>
            </p:custDataLst>
          </p:nvPr>
        </p:nvSpPr>
        <p:spPr>
          <a:xfrm>
            <a:off x="5108671" y="1829245"/>
            <a:ext cx="2008499" cy="2008499"/>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5" name="椭圆 24"/>
          <p:cNvSpPr/>
          <p:nvPr>
            <p:custDataLst>
              <p:tags r:id="rId10"/>
            </p:custDataLst>
          </p:nvPr>
        </p:nvSpPr>
        <p:spPr>
          <a:xfrm>
            <a:off x="5212126" y="1933048"/>
            <a:ext cx="1801588" cy="1801588"/>
          </a:xfrm>
          <a:prstGeom prst="ellipse">
            <a:avLst/>
          </a:prstGeom>
          <a:solidFill>
            <a:schemeClr val="accent2"/>
          </a:solidFill>
          <a:ln>
            <a:noFill/>
          </a:ln>
          <a:effectLst>
            <a:innerShdw blurRad="152400">
              <a:schemeClr val="accent2">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26" name="椭圆 25"/>
          <p:cNvSpPr/>
          <p:nvPr>
            <p:custDataLst>
              <p:tags r:id="rId11"/>
            </p:custDataLst>
          </p:nvPr>
        </p:nvSpPr>
        <p:spPr>
          <a:xfrm>
            <a:off x="5305829" y="2026402"/>
            <a:ext cx="1614184" cy="1614184"/>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charset="-122"/>
              <a:ea typeface="微软雅黑" panose="020B0503020204020204" charset="-122"/>
              <a:cs typeface="微软雅黑" panose="020B0503020204020204" charset="-122"/>
              <a:sym typeface="+mn-ea"/>
            </a:endParaRPr>
          </a:p>
        </p:txBody>
      </p:sp>
      <p:sp>
        <p:nvSpPr>
          <p:cNvPr id="29" name="弧形 28"/>
          <p:cNvSpPr/>
          <p:nvPr>
            <p:custDataLst>
              <p:tags r:id="rId12"/>
            </p:custDataLst>
          </p:nvPr>
        </p:nvSpPr>
        <p:spPr>
          <a:xfrm flipV="1">
            <a:off x="4835924" y="1559633"/>
            <a:ext cx="2553992" cy="2553992"/>
          </a:xfrm>
          <a:prstGeom prst="arc">
            <a:avLst>
              <a:gd name="adj1" fmla="val 10822527"/>
              <a:gd name="adj2" fmla="val 20157622"/>
            </a:avLst>
          </a:prstGeom>
          <a:ln w="44450" cap="rnd">
            <a:solidFill>
              <a:schemeClr val="accent2">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sp>
        <p:nvSpPr>
          <p:cNvPr id="16" name="矩形 15"/>
          <p:cNvSpPr/>
          <p:nvPr>
            <p:custDataLst>
              <p:tags r:id="rId13"/>
            </p:custDataLst>
          </p:nvPr>
        </p:nvSpPr>
        <p:spPr>
          <a:xfrm>
            <a:off x="2585262" y="2760692"/>
            <a:ext cx="1510380" cy="565696"/>
          </a:xfrm>
          <a:prstGeom prst="rect">
            <a:avLst/>
          </a:prstGeom>
          <a:noFill/>
        </p:spPr>
        <p:txBody>
          <a:bodyPr wrap="square" lIns="36195" tIns="36195" rIns="36195" bIns="36195" rtlCol="0" anchor="t" anchorCtr="0">
            <a:noAutofit/>
          </a:bodyPr>
          <a:lstStyle/>
          <a:p>
            <a:pPr algn="ctr">
              <a:spcBef>
                <a:spcPct val="0"/>
              </a:spcBef>
              <a:spcAft>
                <a:spcPct val="0"/>
              </a:spcAft>
            </a:pPr>
            <a:r>
              <a:rPr lang="zh-CN" altLang="en-US" b="1">
                <a:solidFill>
                  <a:srgbClr val="FFFFFF"/>
                </a:solidFill>
                <a:latin typeface="+mn-ea"/>
                <a:cs typeface="+mn-ea"/>
              </a:rPr>
              <a:t>特征提取模块</a:t>
            </a:r>
            <a:endParaRPr lang="zh-CN" altLang="en-US" b="1">
              <a:solidFill>
                <a:srgbClr val="FFFFFF"/>
              </a:solidFill>
              <a:latin typeface="+mn-ea"/>
              <a:cs typeface="+mn-ea"/>
            </a:endParaRPr>
          </a:p>
        </p:txBody>
      </p:sp>
      <p:pic>
        <p:nvPicPr>
          <p:cNvPr id="24" name="图片 15" descr="343439383331313b343532303033313bd3a6d3c3c9ccb3c7"/>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131567" y="2353990"/>
            <a:ext cx="315970" cy="315970"/>
          </a:xfrm>
          <a:prstGeom prst="rect">
            <a:avLst/>
          </a:prstGeom>
        </p:spPr>
      </p:pic>
      <p:sp>
        <p:nvSpPr>
          <p:cNvPr id="19" name="矩形 18"/>
          <p:cNvSpPr/>
          <p:nvPr>
            <p:custDataLst>
              <p:tags r:id="rId17"/>
            </p:custDataLst>
          </p:nvPr>
        </p:nvSpPr>
        <p:spPr>
          <a:xfrm>
            <a:off x="5357730" y="2760692"/>
            <a:ext cx="1510380" cy="565696"/>
          </a:xfrm>
          <a:prstGeom prst="rect">
            <a:avLst/>
          </a:prstGeom>
          <a:noFill/>
        </p:spPr>
        <p:txBody>
          <a:bodyPr wrap="square" lIns="36195" tIns="36195" rIns="36195" bIns="36195" rtlCol="0" anchor="t" anchorCtr="0">
            <a:noAutofit/>
          </a:bodyPr>
          <a:lstStyle/>
          <a:p>
            <a:pPr algn="ctr">
              <a:spcBef>
                <a:spcPct val="0"/>
              </a:spcBef>
              <a:spcAft>
                <a:spcPct val="0"/>
              </a:spcAft>
            </a:pPr>
            <a:r>
              <a:rPr lang="zh-CN" altLang="en-US" b="1">
                <a:solidFill>
                  <a:srgbClr val="FFFFFF"/>
                </a:solidFill>
                <a:latin typeface="+mn-ea"/>
                <a:cs typeface="+mn-ea"/>
              </a:rPr>
              <a:t>损失计算模块</a:t>
            </a:r>
            <a:endParaRPr lang="zh-CN" altLang="en-US" b="1">
              <a:solidFill>
                <a:srgbClr val="FFFFFF"/>
              </a:solidFill>
              <a:latin typeface="+mn-ea"/>
              <a:cs typeface="+mn-ea"/>
            </a:endParaRPr>
          </a:p>
        </p:txBody>
      </p:sp>
      <p:pic>
        <p:nvPicPr>
          <p:cNvPr id="27" name="图片 19" descr="343435383038363b343532323339393bd6b4d0d0d5aad2aa"/>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5942236" y="2353837"/>
            <a:ext cx="315970" cy="315970"/>
          </a:xfrm>
          <a:prstGeom prst="rect">
            <a:avLst/>
          </a:prstGeom>
        </p:spPr>
      </p:pic>
      <p:grpSp>
        <p:nvGrpSpPr>
          <p:cNvPr id="5" name="组合 4"/>
          <p:cNvGrpSpPr/>
          <p:nvPr>
            <p:custDataLst>
              <p:tags r:id="rId21"/>
            </p:custDataLst>
          </p:nvPr>
        </p:nvGrpSpPr>
        <p:grpSpPr>
          <a:xfrm>
            <a:off x="7595805" y="1559807"/>
            <a:ext cx="2554035" cy="2554035"/>
            <a:chOff x="11536" y="2752"/>
            <a:chExt cx="3970" cy="3970"/>
          </a:xfrm>
        </p:grpSpPr>
        <p:sp>
          <p:nvSpPr>
            <p:cNvPr id="10" name="椭圆 9"/>
            <p:cNvSpPr/>
            <p:nvPr>
              <p:custDataLst>
                <p:tags r:id="rId22"/>
              </p:custDataLst>
            </p:nvPr>
          </p:nvSpPr>
          <p:spPr>
            <a:xfrm>
              <a:off x="11960" y="3171"/>
              <a:ext cx="3122" cy="3122"/>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p>
          </p:txBody>
        </p:sp>
        <p:sp>
          <p:nvSpPr>
            <p:cNvPr id="2" name="椭圆 1"/>
            <p:cNvSpPr/>
            <p:nvPr>
              <p:custDataLst>
                <p:tags r:id="rId23"/>
              </p:custDataLst>
            </p:nvPr>
          </p:nvSpPr>
          <p:spPr>
            <a:xfrm>
              <a:off x="12120" y="3332"/>
              <a:ext cx="2800" cy="2800"/>
            </a:xfrm>
            <a:prstGeom prst="ellipse">
              <a:avLst/>
            </a:prstGeom>
            <a:solidFill>
              <a:schemeClr val="accent3"/>
            </a:solidFill>
            <a:ln>
              <a:noFill/>
            </a:ln>
            <a:effectLst>
              <a:innerShdw blurRad="152400">
                <a:schemeClr val="accent3">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lstStyle/>
            <a:p>
              <a:pPr lvl="0" algn="ctr">
                <a:buClrTx/>
                <a:buSzTx/>
                <a:buFontTx/>
              </a:pPr>
              <a:endParaRPr lang="zh-CN" altLang="en-US" sz="1600" b="1">
                <a:solidFill>
                  <a:srgbClr val="FFFFFF"/>
                </a:solidFill>
                <a:latin typeface="+mj-ea"/>
                <a:ea typeface="+mj-ea"/>
                <a:cs typeface="+mj-ea"/>
                <a:sym typeface="+mn-ea"/>
              </a:endParaRPr>
            </a:p>
          </p:txBody>
        </p:sp>
        <p:sp>
          <p:nvSpPr>
            <p:cNvPr id="3" name="椭圆 2"/>
            <p:cNvSpPr/>
            <p:nvPr>
              <p:custDataLst>
                <p:tags r:id="rId24"/>
              </p:custDataLst>
            </p:nvPr>
          </p:nvSpPr>
          <p:spPr>
            <a:xfrm>
              <a:off x="12266" y="3477"/>
              <a:ext cx="2509" cy="2509"/>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3">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sz="1600" b="1">
                <a:latin typeface="微软雅黑" panose="020B0503020204020204" charset="-122"/>
                <a:ea typeface="微软雅黑" panose="020B0503020204020204" charset="-122"/>
                <a:cs typeface="微软雅黑" panose="020B0503020204020204" charset="-122"/>
                <a:sym typeface="+mn-ea"/>
              </a:endParaRPr>
            </a:p>
          </p:txBody>
        </p:sp>
        <p:sp>
          <p:nvSpPr>
            <p:cNvPr id="13" name="弧形 12"/>
            <p:cNvSpPr/>
            <p:nvPr>
              <p:custDataLst>
                <p:tags r:id="rId25"/>
              </p:custDataLst>
            </p:nvPr>
          </p:nvSpPr>
          <p:spPr>
            <a:xfrm flipV="1">
              <a:off x="11536" y="2752"/>
              <a:ext cx="3970" cy="3970"/>
            </a:xfrm>
            <a:prstGeom prst="arc">
              <a:avLst>
                <a:gd name="adj1" fmla="val 1352946"/>
                <a:gd name="adj2" fmla="val 10848491"/>
              </a:avLst>
            </a:prstGeom>
            <a:ln w="44450" cap="rnd">
              <a:solidFill>
                <a:schemeClr val="accent3">
                  <a:alpha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normAutofit/>
            </a:bodyPr>
            <a:lstStyle/>
            <a:p>
              <a:pPr algn="ctr"/>
              <a:endParaRPr lang="zh-CN" altLang="en-US"/>
            </a:p>
          </p:txBody>
        </p:sp>
        <p:sp>
          <p:nvSpPr>
            <p:cNvPr id="22" name="矩形 21"/>
            <p:cNvSpPr/>
            <p:nvPr>
              <p:custDataLst>
                <p:tags r:id="rId26"/>
              </p:custDataLst>
            </p:nvPr>
          </p:nvSpPr>
          <p:spPr>
            <a:xfrm>
              <a:off x="12347" y="4619"/>
              <a:ext cx="2348" cy="879"/>
            </a:xfrm>
            <a:prstGeom prst="rect">
              <a:avLst/>
            </a:prstGeom>
            <a:noFill/>
          </p:spPr>
          <p:txBody>
            <a:bodyPr wrap="square" lIns="36195" tIns="36195" rIns="36195" bIns="36195" rtlCol="0" anchor="t" anchorCtr="0">
              <a:noAutofit/>
            </a:bodyPr>
            <a:lstStyle/>
            <a:p>
              <a:pPr algn="ctr">
                <a:spcBef>
                  <a:spcPct val="0"/>
                </a:spcBef>
                <a:spcAft>
                  <a:spcPct val="0"/>
                </a:spcAft>
              </a:pPr>
              <a:r>
                <a:rPr lang="zh-CN" altLang="en-US" b="1">
                  <a:solidFill>
                    <a:srgbClr val="FFFFFF"/>
                  </a:solidFill>
                  <a:latin typeface="+mn-ea"/>
                  <a:cs typeface="+mn-ea"/>
                </a:rPr>
                <a:t>图像优化模块</a:t>
              </a:r>
              <a:endParaRPr lang="zh-CN" altLang="en-US" b="1">
                <a:solidFill>
                  <a:srgbClr val="FFFFFF"/>
                </a:solidFill>
                <a:latin typeface="+mn-ea"/>
                <a:cs typeface="+mn-ea"/>
              </a:endParaRPr>
            </a:p>
          </p:txBody>
        </p:sp>
        <p:pic>
          <p:nvPicPr>
            <p:cNvPr id="28" name="图片 11" descr="343439383331313b343532303032373bbfcdbba7b5b5b0b8"/>
            <p:cNvPicPr>
              <a:picLocks noChangeAspect="1"/>
            </p:cNvPicPr>
            <p:nvPr>
              <p:custDataLst>
                <p:tags r:id="rId27"/>
              </p:custDataLst>
            </p:nvPr>
          </p:nvPicPr>
          <p:blipFill>
            <a:blip r:embed="rId28">
              <a:extLst>
                <a:ext uri="{96DAC541-7B7A-43D3-8B79-37D633B846F1}">
                  <asvg:svgBlip xmlns:asvg="http://schemas.microsoft.com/office/drawing/2016/SVG/main" r:embed="rId29"/>
                </a:ext>
              </a:extLst>
            </a:blip>
            <a:stretch>
              <a:fillRect/>
            </a:stretch>
          </p:blipFill>
          <p:spPr>
            <a:xfrm>
              <a:off x="13274" y="4005"/>
              <a:ext cx="491" cy="491"/>
            </a:xfrm>
            <a:prstGeom prst="rect">
              <a:avLst/>
            </a:prstGeom>
          </p:spPr>
        </p:pic>
      </p:grpSp>
      <p:sp>
        <p:nvSpPr>
          <p:cNvPr id="30" name="矩形 29"/>
          <p:cNvSpPr/>
          <p:nvPr>
            <p:custDataLst>
              <p:tags r:id="rId30"/>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endParaRPr>
          </a:p>
        </p:txBody>
      </p:sp>
    </p:spTree>
    <p:custDataLst>
      <p:tags r:id="rId3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a:off x="1171757" y="4040344"/>
            <a:ext cx="9848488"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6"/>
          <p:cNvSpPr>
            <a:spLocks noGrp="1"/>
          </p:cNvSpPr>
          <p:nvPr>
            <p:ph type="title"/>
            <p:custDataLst>
              <p:tags r:id="rId2"/>
            </p:custDataLst>
          </p:nvPr>
        </p:nvSpPr>
        <p:spPr>
          <a:xfrm>
            <a:off x="652215" y="367100"/>
            <a:ext cx="10969200" cy="705600"/>
          </a:xfrm>
        </p:spPr>
        <p:txBody>
          <a:bodyPr/>
          <a:lstStyle/>
          <a:p>
            <a:r>
              <a:rPr lang="zh-CN" altLang="en-US">
                <a:solidFill>
                  <a:schemeClr val="tx1">
                    <a:lumMod val="85000"/>
                    <a:lumOff val="15000"/>
                  </a:schemeClr>
                </a:solidFill>
                <a:latin typeface="+mj-ea"/>
                <a:ea typeface="+mj-ea"/>
              </a:rPr>
              <a:t>依赖</a:t>
            </a:r>
            <a:endParaRPr lang="zh-CN" altLang="en-US">
              <a:solidFill>
                <a:schemeClr val="tx1">
                  <a:lumMod val="85000"/>
                  <a:lumOff val="15000"/>
                </a:schemeClr>
              </a:solidFill>
              <a:latin typeface="+mj-ea"/>
              <a:ea typeface="+mj-ea"/>
            </a:endParaRPr>
          </a:p>
        </p:txBody>
      </p:sp>
      <p:sp>
        <p:nvSpPr>
          <p:cNvPr id="5" name="任意多边形: 形状 4"/>
          <p:cNvSpPr/>
          <p:nvPr>
            <p:custDataLst>
              <p:tags r:id="rId3"/>
            </p:custDataLst>
          </p:nvPr>
        </p:nvSpPr>
        <p:spPr>
          <a:xfrm>
            <a:off x="5716906" y="5345264"/>
            <a:ext cx="808347" cy="409216"/>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6" name="任意多边形: 形状 5"/>
          <p:cNvSpPr/>
          <p:nvPr>
            <p:custDataLst>
              <p:tags r:id="rId4"/>
            </p:custDataLst>
          </p:nvPr>
        </p:nvSpPr>
        <p:spPr>
          <a:xfrm>
            <a:off x="5277437" y="5072984"/>
            <a:ext cx="529699" cy="681496"/>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7" name="任意多边形: 形状 6"/>
          <p:cNvSpPr/>
          <p:nvPr>
            <p:custDataLst>
              <p:tags r:id="rId5"/>
            </p:custDataLst>
          </p:nvPr>
        </p:nvSpPr>
        <p:spPr>
          <a:xfrm>
            <a:off x="5277437" y="4441910"/>
            <a:ext cx="439469" cy="903353"/>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a:p>
        </p:txBody>
      </p:sp>
      <p:sp>
        <p:nvSpPr>
          <p:cNvPr id="8" name="任意多边形: 形状 7"/>
          <p:cNvSpPr/>
          <p:nvPr>
            <p:custDataLst>
              <p:tags r:id="rId6"/>
            </p:custDataLst>
          </p:nvPr>
        </p:nvSpPr>
        <p:spPr>
          <a:xfrm>
            <a:off x="5716906" y="4774697"/>
            <a:ext cx="808347" cy="862485"/>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a:p>
        </p:txBody>
      </p:sp>
      <p:sp>
        <p:nvSpPr>
          <p:cNvPr id="10" name="任意多边形: 形状 9"/>
          <p:cNvSpPr/>
          <p:nvPr>
            <p:custDataLst>
              <p:tags r:id="rId7"/>
            </p:custDataLst>
          </p:nvPr>
        </p:nvSpPr>
        <p:spPr>
          <a:xfrm>
            <a:off x="6405832" y="4234383"/>
            <a:ext cx="513775" cy="702726"/>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a:p>
        </p:txBody>
      </p:sp>
      <p:sp>
        <p:nvSpPr>
          <p:cNvPr id="11" name="任意多边形: 形状 10"/>
          <p:cNvSpPr/>
          <p:nvPr>
            <p:custDataLst>
              <p:tags r:id="rId8"/>
            </p:custDataLst>
          </p:nvPr>
        </p:nvSpPr>
        <p:spPr>
          <a:xfrm>
            <a:off x="6489161" y="4774697"/>
            <a:ext cx="430446" cy="862485"/>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a:p>
        </p:txBody>
      </p:sp>
      <p:sp>
        <p:nvSpPr>
          <p:cNvPr id="12" name="任意多边形: 形状 11"/>
          <p:cNvSpPr/>
          <p:nvPr>
            <p:custDataLst>
              <p:tags r:id="rId9"/>
            </p:custDataLst>
          </p:nvPr>
        </p:nvSpPr>
        <p:spPr>
          <a:xfrm>
            <a:off x="5622431" y="4234383"/>
            <a:ext cx="866730" cy="54031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a:p>
        </p:txBody>
      </p:sp>
      <p:sp>
        <p:nvSpPr>
          <p:cNvPr id="13" name="任意多边形: 形状 12"/>
          <p:cNvSpPr/>
          <p:nvPr>
            <p:custDataLst>
              <p:tags r:id="rId10"/>
            </p:custDataLst>
          </p:nvPr>
        </p:nvSpPr>
        <p:spPr>
          <a:xfrm>
            <a:off x="5622431" y="4441910"/>
            <a:ext cx="866730" cy="903353"/>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a:p>
        </p:txBody>
      </p:sp>
      <p:sp>
        <p:nvSpPr>
          <p:cNvPr id="14" name="椭圆 13"/>
          <p:cNvSpPr/>
          <p:nvPr>
            <p:custDataLst>
              <p:tags r:id="rId11"/>
            </p:custDataLst>
          </p:nvPr>
        </p:nvSpPr>
        <p:spPr>
          <a:xfrm rot="20464926">
            <a:off x="4722197" y="4748126"/>
            <a:ext cx="2828015" cy="590804"/>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12"/>
            </p:custDataLst>
          </p:nvPr>
        </p:nvSpPr>
        <p:spPr>
          <a:xfrm rot="997938">
            <a:off x="4832934" y="4748126"/>
            <a:ext cx="2606541" cy="590804"/>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13"/>
            </p:custDataLst>
          </p:nvPr>
        </p:nvSpPr>
        <p:spPr>
          <a:xfrm rot="19668910">
            <a:off x="4641788" y="4748126"/>
            <a:ext cx="2828015" cy="590804"/>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14"/>
            </p:custDataLst>
          </p:nvPr>
        </p:nvSpPr>
        <p:spPr>
          <a:xfrm>
            <a:off x="6964721" y="4933269"/>
            <a:ext cx="110257" cy="110257"/>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15"/>
            </p:custDataLst>
          </p:nvPr>
        </p:nvSpPr>
        <p:spPr>
          <a:xfrm>
            <a:off x="6336854" y="5347325"/>
            <a:ext cx="110257" cy="110257"/>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p:cNvSpPr/>
          <p:nvPr>
            <p:custDataLst>
              <p:tags r:id="rId16"/>
            </p:custDataLst>
          </p:nvPr>
        </p:nvSpPr>
        <p:spPr>
          <a:xfrm>
            <a:off x="1034612" y="3823731"/>
            <a:ext cx="10122776" cy="200636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custDataLst>
              <p:tags r:id="rId17"/>
            </p:custDataLst>
          </p:nvPr>
        </p:nvSpPr>
        <p:spPr>
          <a:xfrm>
            <a:off x="1827937" y="4814854"/>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custDataLst>
              <p:tags r:id="rId18"/>
            </p:custDataLst>
          </p:nvPr>
        </p:nvSpPr>
        <p:spPr>
          <a:xfrm>
            <a:off x="1855907" y="4842824"/>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19"/>
            </p:custDataLst>
          </p:nvPr>
        </p:nvSpPr>
        <p:spPr>
          <a:xfrm>
            <a:off x="1200785" y="3147060"/>
            <a:ext cx="1398905" cy="866775"/>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使用Python</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作为主要开发</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语言</a:t>
            </a:r>
            <a:endParaRPr lang="zh-CN" altLang="en-US" b="1">
              <a:solidFill>
                <a:schemeClr val="accent1"/>
              </a:solidFill>
              <a:latin typeface="+mn-ea"/>
              <a:cs typeface="+mn-ea"/>
              <a:sym typeface="+mn-ea"/>
            </a:endParaRPr>
          </a:p>
        </p:txBody>
      </p:sp>
      <p:cxnSp>
        <p:nvCxnSpPr>
          <p:cNvPr id="37" name="直接连接符 36"/>
          <p:cNvCxnSpPr/>
          <p:nvPr>
            <p:custDataLst>
              <p:tags r:id="rId20"/>
            </p:custDataLst>
          </p:nvPr>
        </p:nvCxnSpPr>
        <p:spPr>
          <a:xfrm flipV="1">
            <a:off x="1902434" y="4165600"/>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69" name="椭圆 68"/>
          <p:cNvSpPr/>
          <p:nvPr>
            <p:custDataLst>
              <p:tags r:id="rId21"/>
            </p:custDataLst>
          </p:nvPr>
        </p:nvSpPr>
        <p:spPr>
          <a:xfrm>
            <a:off x="10217680" y="4814854"/>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22"/>
            </p:custDataLst>
          </p:nvPr>
        </p:nvSpPr>
        <p:spPr>
          <a:xfrm>
            <a:off x="10245650" y="4842824"/>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3"/>
            </p:custDataLst>
          </p:nvPr>
        </p:nvSpPr>
        <p:spPr>
          <a:xfrm>
            <a:off x="9592310" y="3085465"/>
            <a:ext cx="1397635" cy="86233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Matplotlib</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提供绘图功能</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将数据可视化</a:t>
            </a:r>
            <a:endParaRPr lang="zh-CN" altLang="en-US" b="1">
              <a:solidFill>
                <a:schemeClr val="accent1"/>
              </a:solidFill>
              <a:latin typeface="+mn-ea"/>
              <a:cs typeface="+mn-ea"/>
              <a:sym typeface="+mn-ea"/>
            </a:endParaRPr>
          </a:p>
        </p:txBody>
      </p:sp>
      <p:cxnSp>
        <p:nvCxnSpPr>
          <p:cNvPr id="61" name="直接连接符 60"/>
          <p:cNvCxnSpPr/>
          <p:nvPr>
            <p:custDataLst>
              <p:tags r:id="rId24"/>
            </p:custDataLst>
          </p:nvPr>
        </p:nvCxnSpPr>
        <p:spPr>
          <a:xfrm flipV="1">
            <a:off x="10292177" y="4165600"/>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86" name="椭圆 85"/>
          <p:cNvSpPr/>
          <p:nvPr>
            <p:custDataLst>
              <p:tags r:id="rId25"/>
            </p:custDataLst>
          </p:nvPr>
        </p:nvSpPr>
        <p:spPr>
          <a:xfrm>
            <a:off x="3925373" y="398567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custDataLst>
              <p:tags r:id="rId26"/>
            </p:custDataLst>
          </p:nvPr>
        </p:nvSpPr>
        <p:spPr>
          <a:xfrm>
            <a:off x="3953343" y="401364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27"/>
            </p:custDataLst>
          </p:nvPr>
        </p:nvSpPr>
        <p:spPr>
          <a:xfrm>
            <a:off x="3299460" y="2262505"/>
            <a:ext cx="1397635" cy="884555"/>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借助</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TensorFlow</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深度学习框架</a:t>
            </a:r>
            <a:endParaRPr lang="zh-CN" altLang="en-US" b="1">
              <a:solidFill>
                <a:schemeClr val="accent1"/>
              </a:solidFill>
              <a:latin typeface="+mn-ea"/>
              <a:cs typeface="+mn-ea"/>
              <a:sym typeface="+mn-ea"/>
            </a:endParaRPr>
          </a:p>
        </p:txBody>
      </p:sp>
      <p:cxnSp>
        <p:nvCxnSpPr>
          <p:cNvPr id="83" name="直接连接符 82"/>
          <p:cNvCxnSpPr/>
          <p:nvPr>
            <p:custDataLst>
              <p:tags r:id="rId28"/>
            </p:custDataLst>
          </p:nvPr>
        </p:nvCxnSpPr>
        <p:spPr>
          <a:xfrm flipV="1">
            <a:off x="3999870" y="333642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94" name="椭圆 93"/>
          <p:cNvSpPr/>
          <p:nvPr>
            <p:custDataLst>
              <p:tags r:id="rId29"/>
            </p:custDataLst>
          </p:nvPr>
        </p:nvSpPr>
        <p:spPr>
          <a:xfrm>
            <a:off x="8120245" y="398567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custDataLst>
              <p:tags r:id="rId30"/>
            </p:custDataLst>
          </p:nvPr>
        </p:nvSpPr>
        <p:spPr>
          <a:xfrm>
            <a:off x="8148215" y="4013648"/>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31"/>
            </p:custDataLst>
          </p:nvPr>
        </p:nvSpPr>
        <p:spPr>
          <a:xfrm>
            <a:off x="7624445" y="2287270"/>
            <a:ext cx="1139190" cy="859790"/>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需要图像</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处理库</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OpenCV</a:t>
            </a:r>
            <a:endParaRPr lang="zh-CN" altLang="en-US" b="1">
              <a:solidFill>
                <a:schemeClr val="accent1"/>
              </a:solidFill>
              <a:latin typeface="+mn-ea"/>
              <a:cs typeface="+mn-ea"/>
              <a:sym typeface="+mn-ea"/>
            </a:endParaRPr>
          </a:p>
        </p:txBody>
      </p:sp>
      <p:cxnSp>
        <p:nvCxnSpPr>
          <p:cNvPr id="91" name="直接连接符 90"/>
          <p:cNvCxnSpPr/>
          <p:nvPr>
            <p:custDataLst>
              <p:tags r:id="rId32"/>
            </p:custDataLst>
          </p:nvPr>
        </p:nvCxnSpPr>
        <p:spPr>
          <a:xfrm flipV="1">
            <a:off x="8194742" y="3336424"/>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33"/>
            </p:custDataLst>
          </p:nvPr>
        </p:nvSpPr>
        <p:spPr>
          <a:xfrm>
            <a:off x="6022809" y="3734507"/>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custDataLst>
              <p:tags r:id="rId34"/>
            </p:custDataLst>
          </p:nvPr>
        </p:nvSpPr>
        <p:spPr>
          <a:xfrm>
            <a:off x="6050779" y="3762477"/>
            <a:ext cx="90445" cy="9044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35"/>
            </p:custDataLst>
          </p:nvPr>
        </p:nvSpPr>
        <p:spPr>
          <a:xfrm>
            <a:off x="5397500" y="1908810"/>
            <a:ext cx="1397635" cy="870585"/>
          </a:xfrm>
          <a:prstGeom prst="rect">
            <a:avLst/>
          </a:prstGeom>
          <a:noFill/>
        </p:spPr>
        <p:txBody>
          <a:bodyPr wrap="square" lIns="0" tIns="0" rIns="0" bIns="0" rtlCol="0" anchor="b">
            <a:noAutofit/>
          </a:bodyPr>
          <a:lstStyle/>
          <a:p>
            <a:pPr algn="ctr">
              <a:spcBef>
                <a:spcPct val="0"/>
              </a:spcBef>
              <a:spcAft>
                <a:spcPct val="0"/>
              </a:spcAft>
            </a:pPr>
            <a:r>
              <a:rPr lang="zh-CN" altLang="en-US" b="1">
                <a:solidFill>
                  <a:schemeClr val="accent1"/>
                </a:solidFill>
                <a:latin typeface="+mn-ea"/>
                <a:cs typeface="+mn-ea"/>
                <a:sym typeface="+mn-ea"/>
              </a:rPr>
              <a:t>NumPy对数</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据进行分析和</a:t>
            </a:r>
            <a:endParaRPr lang="zh-CN" altLang="en-US" b="1">
              <a:solidFill>
                <a:schemeClr val="accent1"/>
              </a:solidFill>
              <a:latin typeface="+mn-ea"/>
              <a:cs typeface="+mn-ea"/>
              <a:sym typeface="+mn-ea"/>
            </a:endParaRPr>
          </a:p>
          <a:p>
            <a:pPr algn="ctr">
              <a:spcBef>
                <a:spcPct val="0"/>
              </a:spcBef>
              <a:spcAft>
                <a:spcPct val="0"/>
              </a:spcAft>
            </a:pPr>
            <a:r>
              <a:rPr lang="zh-CN" altLang="en-US" b="1">
                <a:solidFill>
                  <a:schemeClr val="accent1"/>
                </a:solidFill>
                <a:latin typeface="+mn-ea"/>
                <a:cs typeface="+mn-ea"/>
                <a:sym typeface="+mn-ea"/>
              </a:rPr>
              <a:t>处理</a:t>
            </a:r>
            <a:endParaRPr lang="zh-CN" altLang="en-US" b="1">
              <a:solidFill>
                <a:schemeClr val="accent1"/>
              </a:solidFill>
              <a:latin typeface="+mn-ea"/>
              <a:cs typeface="+mn-ea"/>
              <a:sym typeface="+mn-ea"/>
            </a:endParaRPr>
          </a:p>
        </p:txBody>
      </p:sp>
      <p:cxnSp>
        <p:nvCxnSpPr>
          <p:cNvPr id="100" name="直接连接符 99"/>
          <p:cNvCxnSpPr/>
          <p:nvPr>
            <p:custDataLst>
              <p:tags r:id="rId36"/>
            </p:custDataLst>
          </p:nvPr>
        </p:nvCxnSpPr>
        <p:spPr>
          <a:xfrm flipV="1">
            <a:off x="6097306" y="3085253"/>
            <a:ext cx="0" cy="649254"/>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0" name="矩形 29"/>
          <p:cNvSpPr/>
          <p:nvPr>
            <p:custDataLst>
              <p:tags r:id="rId37"/>
            </p:custDataLst>
          </p:nvPr>
        </p:nvSpPr>
        <p:spPr>
          <a:xfrm>
            <a:off x="469920" y="482261"/>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ustDataLst>
      <p:tags r:id="rId3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0"/>
  <p:tag name="KSO_WM_UNIT_LAYERLEVEL" val="1"/>
  <p:tag name="KSO_WM_TAG_VERSION" val="1.0"/>
  <p:tag name="KSO_WM_BEAUTIFY_FLAG" val="#wm#"/>
  <p:tag name="KSO_WM_UNIT_TYPE" val="i"/>
  <p:tag name="KSO_WM_UNIT_INDEX" val="3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1"/>
  <p:tag name="KSO_WM_UNIT_LAYERLEVEL" val="1"/>
  <p:tag name="KSO_WM_TAG_VERSION" val="1.0"/>
  <p:tag name="KSO_WM_BEAUTIFY_FLAG" val="#wm#"/>
  <p:tag name="KSO_WM_UNIT_TYPE" val="i"/>
  <p:tag name="KSO_WM_UNIT_INDEX" val="31"/>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2"/>
  <p:tag name="KSO_WM_UNIT_LAYERLEVEL" val="1"/>
  <p:tag name="KSO_WM_TAG_VERSION" val="1.0"/>
  <p:tag name="KSO_WM_UNIT_TYPE" val="i"/>
  <p:tag name="KSO_WM_UNIT_INDEX" val="32"/>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3"/>
  <p:tag name="KSO_WM_UNIT_LAYERLEVEL" val="1"/>
  <p:tag name="KSO_WM_TAG_VERSION" val="1.0"/>
  <p:tag name="KSO_WM_UNIT_TYPE" val="i"/>
  <p:tag name="KSO_WM_UNIT_INDEX" val="33"/>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4"/>
  <p:tag name="KSO_WM_UNIT_LAYERLEVEL" val="1"/>
  <p:tag name="KSO_WM_TAG_VERSION" val="1.0"/>
  <p:tag name="KSO_WM_UNIT_TYPE" val="i"/>
  <p:tag name="KSO_WM_UNIT_INDEX" val="34"/>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5"/>
  <p:tag name="KSO_WM_UNIT_LAYERLEVEL" val="1"/>
  <p:tag name="KSO_WM_TAG_VERSION" val="1.0"/>
  <p:tag name="KSO_WM_UNIT_TYPE" val="i"/>
  <p:tag name="KSO_WM_UNIT_INDEX" val="35"/>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6"/>
  <p:tag name="KSO_WM_UNIT_LAYERLEVEL" val="1"/>
  <p:tag name="KSO_WM_TAG_VERSION" val="1.0"/>
  <p:tag name="KSO_WM_UNIT_TYPE" val="i"/>
  <p:tag name="KSO_WM_UNIT_INDEX" val="36"/>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7"/>
  <p:tag name="KSO_WM_UNIT_LAYERLEVEL" val="1"/>
  <p:tag name="KSO_WM_TAG_VERSION" val="1.0"/>
  <p:tag name="KSO_WM_UNIT_TYPE" val="i"/>
  <p:tag name="KSO_WM_UNIT_INDEX" val="37"/>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8"/>
  <p:tag name="KSO_WM_UNIT_LAYERLEVEL" val="1"/>
  <p:tag name="KSO_WM_TAG_VERSION" val="1.0"/>
  <p:tag name="KSO_WM_UNIT_TYPE" val="i"/>
  <p:tag name="KSO_WM_UNIT_INDEX" val="38"/>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9"/>
  <p:tag name="KSO_WM_UNIT_LAYERLEVEL" val="1"/>
  <p:tag name="KSO_WM_TAG_VERSION" val="1.0"/>
  <p:tag name="KSO_WM_UNIT_TYPE" val="i"/>
  <p:tag name="KSO_WM_UNIT_INDEX" val="39"/>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0"/>
  <p:tag name="KSO_WM_UNIT_LAYERLEVEL" val="1"/>
  <p:tag name="KSO_WM_TAG_VERSION" val="1.0"/>
  <p:tag name="KSO_WM_UNIT_TYPE" val="i"/>
  <p:tag name="KSO_WM_UNIT_INDEX" val="40"/>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1"/>
  <p:tag name="KSO_WM_UNIT_LAYERLEVEL" val="1"/>
  <p:tag name="KSO_WM_TAG_VERSION" val="1.0"/>
  <p:tag name="KSO_WM_UNIT_TYPE" val="i"/>
  <p:tag name="KSO_WM_UNIT_INDEX" val="41"/>
</p:tagLst>
</file>

<file path=ppt/tags/tag1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2"/>
  <p:tag name="KSO_WM_UNIT_LAYERLEVEL" val="1"/>
  <p:tag name="KSO_WM_TAG_VERSION" val="1.0"/>
  <p:tag name="KSO_WM_UNIT_TYPE" val="i"/>
  <p:tag name="KSO_WM_UNIT_INDEX" val="42"/>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3"/>
  <p:tag name="KSO_WM_UNIT_LAYERLEVEL" val="1"/>
  <p:tag name="KSO_WM_TAG_VERSION" val="1.0"/>
  <p:tag name="KSO_WM_UNIT_TYPE" val="i"/>
  <p:tag name="KSO_WM_UNIT_INDEX" val="43"/>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4"/>
  <p:tag name="KSO_WM_UNIT_LAYERLEVEL" val="1"/>
  <p:tag name="KSO_WM_TAG_VERSION" val="1.0"/>
  <p:tag name="KSO_WM_UNIT_TYPE" val="i"/>
  <p:tag name="KSO_WM_UNIT_INDEX" val="44"/>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5"/>
  <p:tag name="KSO_WM_UNIT_LAYERLEVEL" val="1"/>
  <p:tag name="KSO_WM_TAG_VERSION" val="1.0"/>
  <p:tag name="KSO_WM_UNIT_TYPE" val="i"/>
  <p:tag name="KSO_WM_UNIT_INDEX" val="45"/>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6"/>
  <p:tag name="KSO_WM_UNIT_LAYERLEVEL" val="1"/>
  <p:tag name="KSO_WM_TAG_VERSION" val="1.0"/>
  <p:tag name="KSO_WM_UNIT_TYPE" val="i"/>
  <p:tag name="KSO_WM_UNIT_INDEX" val="46"/>
</p:tagLst>
</file>

<file path=ppt/tags/tag1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7"/>
  <p:tag name="KSO_WM_UNIT_LAYERLEVEL" val="1"/>
  <p:tag name="KSO_WM_TAG_VERSION" val="1.0"/>
  <p:tag name="KSO_WM_UNIT_TYPE" val="i"/>
  <p:tag name="KSO_WM_UNIT_INDEX" val="47"/>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8"/>
  <p:tag name="KSO_WM_UNIT_LAYERLEVEL" val="1"/>
  <p:tag name="KSO_WM_TAG_VERSION" val="1.0"/>
  <p:tag name="KSO_WM_UNIT_TYPE" val="i"/>
  <p:tag name="KSO_WM_UNIT_INDEX" val="48"/>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9"/>
  <p:tag name="KSO_WM_UNIT_LAYERLEVEL" val="1"/>
  <p:tag name="KSO_WM_TAG_VERSION" val="1.0"/>
  <p:tag name="KSO_WM_UNIT_TYPE" val="i"/>
  <p:tag name="KSO_WM_UNIT_INDEX" val="49"/>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0"/>
  <p:tag name="KSO_WM_UNIT_LAYERLEVEL" val="1"/>
  <p:tag name="KSO_WM_TAG_VERSION" val="1.0"/>
  <p:tag name="KSO_WM_UNIT_TYPE" val="i"/>
  <p:tag name="KSO_WM_UNIT_INDEX" val="50"/>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1"/>
  <p:tag name="KSO_WM_UNIT_LAYERLEVEL" val="1"/>
  <p:tag name="KSO_WM_TAG_VERSION" val="1.0"/>
  <p:tag name="KSO_WM_UNIT_TYPE" val="i"/>
  <p:tag name="KSO_WM_UNIT_INDEX" val="51"/>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2"/>
  <p:tag name="KSO_WM_UNIT_LAYERLEVEL" val="1"/>
  <p:tag name="KSO_WM_TAG_VERSION" val="1.0"/>
  <p:tag name="KSO_WM_UNIT_TYPE" val="i"/>
  <p:tag name="KSO_WM_UNIT_INDEX" val="52"/>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3"/>
  <p:tag name="KSO_WM_UNIT_LAYERLEVEL" val="1"/>
  <p:tag name="KSO_WM_TAG_VERSION" val="1.0"/>
  <p:tag name="KSO_WM_UNIT_TYPE" val="i"/>
  <p:tag name="KSO_WM_UNIT_INDEX" val="53"/>
</p:tagLst>
</file>

<file path=ppt/tags/tag1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4"/>
  <p:tag name="KSO_WM_UNIT_LAYERLEVEL" val="1"/>
  <p:tag name="KSO_WM_TAG_VERSION" val="1.0"/>
  <p:tag name="KSO_WM_UNIT_TYPE" val="i"/>
  <p:tag name="KSO_WM_UNIT_INDEX" val="54"/>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5"/>
  <p:tag name="KSO_WM_UNIT_LAYERLEVEL" val="1"/>
  <p:tag name="KSO_WM_TAG_VERSION" val="1.0"/>
  <p:tag name="KSO_WM_UNIT_TYPE" val="i"/>
  <p:tag name="KSO_WM_UNIT_INDEX" val="55"/>
</p:tagLst>
</file>

<file path=ppt/tags/tag1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56"/>
  <p:tag name="KSO_WM_UNIT_LAYERLEVEL" val="1"/>
  <p:tag name="KSO_WM_TAG_VERSION" val="1.0"/>
  <p:tag name="KSO_WM_UNIT_TYPE" val="i"/>
  <p:tag name="KSO_WM_UNIT_INDEX" val="56"/>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3"/>
  <p:tag name="KSO_WM_UNIT_LAYERLEVEL" val="1"/>
  <p:tag name="KSO_WM_TAG_VERSION" val="1.0"/>
  <p:tag name="KSO_WM_BEAUTIFY_FLAG" val="#wm#"/>
  <p:tag name="KSO_WM_UNIT_PRESET_TEXT" val="公司名占位符"/>
  <p:tag name="KSO_WM_UNIT_NOCLEAR" val="0"/>
  <p:tag name="KSO_WM_UNIT_VALUE" val="16"/>
  <p:tag name="KSO_WM_UNIT_TYPE" val="f"/>
  <p:tag name="KSO_WM_UNIT_INDEX" val="3"/>
  <p:tag name="KSO_WM_UNIT_SUBTYPE" val="g"/>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1.0"/>
  <p:tag name="KSO_WM_BEAUTIFY_FLAG" val="#wm#"/>
  <p:tag name="KSO_WM_UNIT_SUBTYPE" val="c"/>
  <p:tag name="KSO_WM_UNIT_PRESET_TEXT" val="日期时间占位符"/>
  <p:tag name="KSO_WM_UNIT_NOCLEAR" val="0"/>
  <p:tag name="KSO_WM_UNIT_VALUE" val="8"/>
  <p:tag name="KSO_WM_UNIT_TYPE" val="f"/>
  <p:tag name="KSO_WM_UNIT_INDEX"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585"/>
  <p:tag name="KSO_WM_UNIT_TYPE" val="f"/>
  <p:tag name="KSO_WM_UNIT_INDEX"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BEAUTIFY_FLAG" val="#wm#"/>
  <p:tag name="KSO_WM_UNIT_TYPE" val="i"/>
  <p:tag name="KSO_WM_UNIT_INDEX"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BEAUTIFY_FLAG" val="#wm#"/>
  <p:tag name="KSO_WM_UNIT_TYPE" val="i"/>
  <p:tag name="KSO_WM_UNIT_INDEX"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3"/>
  <p:tag name="KSO_WM_UNIT_LAYERLEVEL" val="1"/>
  <p:tag name="KSO_WM_TAG_VERSION" val="1.0"/>
  <p:tag name="KSO_WM_BEAUTIFY_FLAG" val="#wm#"/>
  <p:tag name="KSO_WM_UNIT_TYPE" val="i"/>
  <p:tag name="KSO_WM_UNIT_INDEX" val="3"/>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1.0"/>
  <p:tag name="KSO_WM_BEAUTIFY_FLAG" val="#wm#"/>
  <p:tag name="KSO_WM_UNIT_TYPE" val="i"/>
  <p:tag name="KSO_WM_UNIT_INDEX" val="4"/>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5"/>
  <p:tag name="KSO_WM_UNIT_LAYERLEVEL" val="1"/>
  <p:tag name="KSO_WM_TAG_VERSION" val="1.0"/>
  <p:tag name="KSO_WM_BEAUTIFY_FLAG" val="#wm#"/>
  <p:tag name="KSO_WM_UNIT_TYPE" val="i"/>
  <p:tag name="KSO_WM_UNIT_INDEX" val="5"/>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6"/>
  <p:tag name="KSO_WM_UNIT_LAYERLEVEL" val="1"/>
  <p:tag name="KSO_WM_TAG_VERSION" val="1.0"/>
  <p:tag name="KSO_WM_BEAUTIFY_FLAG" val="#wm#"/>
  <p:tag name="KSO_WM_UNIT_TYPE" val="i"/>
  <p:tag name="KSO_WM_UNIT_INDEX" val="6"/>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7"/>
  <p:tag name="KSO_WM_UNIT_LAYERLEVEL" val="1"/>
  <p:tag name="KSO_WM_TAG_VERSION" val="1.0"/>
  <p:tag name="KSO_WM_BEAUTIFY_FLAG" val="#wm#"/>
  <p:tag name="KSO_WM_UNIT_TYPE" val="i"/>
  <p:tag name="KSO_WM_UNIT_INDEX" val="7"/>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8"/>
  <p:tag name="KSO_WM_UNIT_LAYERLEVEL" val="1"/>
  <p:tag name="KSO_WM_TAG_VERSION" val="1.0"/>
  <p:tag name="KSO_WM_BEAUTIFY_FLAG" val="#wm#"/>
  <p:tag name="KSO_WM_UNIT_TYPE" val="i"/>
  <p:tag name="KSO_WM_UNIT_INDEX" val="8"/>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9"/>
  <p:tag name="KSO_WM_UNIT_LAYERLEVEL" val="1"/>
  <p:tag name="KSO_WM_TAG_VERSION" val="1.0"/>
  <p:tag name="KSO_WM_BEAUTIFY_FLAG" val="#wm#"/>
  <p:tag name="KSO_WM_UNIT_TYPE" val="i"/>
  <p:tag name="KSO_WM_UNIT_INDEX" val="9"/>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0"/>
  <p:tag name="KSO_WM_UNIT_LAYERLEVEL" val="1"/>
  <p:tag name="KSO_WM_TAG_VERSION" val="1.0"/>
  <p:tag name="KSO_WM_BEAUTIFY_FLAG" val="#wm#"/>
  <p:tag name="KSO_WM_UNIT_TYPE" val="i"/>
  <p:tag name="KSO_WM_UNIT_INDEX" val="1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1"/>
  <p:tag name="KSO_WM_UNIT_LAYERLEVEL" val="1"/>
  <p:tag name="KSO_WM_TAG_VERSION" val="1.0"/>
  <p:tag name="KSO_WM_BEAUTIFY_FLAG" val="#wm#"/>
  <p:tag name="KSO_WM_UNIT_TYPE" val="i"/>
  <p:tag name="KSO_WM_UNIT_INDEX" val="1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2"/>
  <p:tag name="KSO_WM_UNIT_LAYERLEVEL" val="1"/>
  <p:tag name="KSO_WM_TAG_VERSION" val="1.0"/>
  <p:tag name="KSO_WM_BEAUTIFY_FLAG" val="#wm#"/>
  <p:tag name="KSO_WM_UNIT_TYPE" val="i"/>
  <p:tag name="KSO_WM_UNIT_INDEX" val="1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3"/>
  <p:tag name="KSO_WM_UNIT_LAYERLEVEL" val="1"/>
  <p:tag name="KSO_WM_TAG_VERSION" val="1.0"/>
  <p:tag name="KSO_WM_BEAUTIFY_FLAG" val="#wm#"/>
  <p:tag name="KSO_WM_UNIT_TYPE" val="i"/>
  <p:tag name="KSO_WM_UNIT_INDEX" val="1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4"/>
  <p:tag name="KSO_WM_UNIT_LAYERLEVEL" val="1"/>
  <p:tag name="KSO_WM_TAG_VERSION" val="1.0"/>
  <p:tag name="KSO_WM_BEAUTIFY_FLAG" val="#wm#"/>
  <p:tag name="KSO_WM_UNIT_TYPE" val="i"/>
  <p:tag name="KSO_WM_UNIT_INDEX" val="14"/>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5"/>
  <p:tag name="KSO_WM_UNIT_LAYERLEVEL" val="1"/>
  <p:tag name="KSO_WM_TAG_VERSION" val="1.0"/>
  <p:tag name="KSO_WM_BEAUTIFY_FLAG" val="#wm#"/>
  <p:tag name="KSO_WM_UNIT_TYPE" val="i"/>
  <p:tag name="KSO_WM_UNIT_INDEX" val="15"/>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6"/>
  <p:tag name="KSO_WM_UNIT_LAYERLEVEL" val="1"/>
  <p:tag name="KSO_WM_TAG_VERSION" val="1.0"/>
  <p:tag name="KSO_WM_BEAUTIFY_FLAG" val="#wm#"/>
  <p:tag name="KSO_WM_UNIT_TYPE" val="i"/>
  <p:tag name="KSO_WM_UNIT_INDEX" val="16"/>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7"/>
  <p:tag name="KSO_WM_UNIT_LAYERLEVEL" val="1"/>
  <p:tag name="KSO_WM_TAG_VERSION" val="1.0"/>
  <p:tag name="KSO_WM_BEAUTIFY_FLAG" val="#wm#"/>
  <p:tag name="KSO_WM_UNIT_TYPE" val="i"/>
  <p:tag name="KSO_WM_UNIT_INDEX" val="17"/>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8"/>
  <p:tag name="KSO_WM_UNIT_LAYERLEVEL" val="1"/>
  <p:tag name="KSO_WM_TAG_VERSION" val="1.0"/>
  <p:tag name="KSO_WM_BEAUTIFY_FLAG" val="#wm#"/>
  <p:tag name="KSO_WM_UNIT_TYPE" val="i"/>
  <p:tag name="KSO_WM_UNIT_INDEX" val="18"/>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9"/>
  <p:tag name="KSO_WM_UNIT_LAYERLEVEL" val="1"/>
  <p:tag name="KSO_WM_TAG_VERSION" val="1.0"/>
  <p:tag name="KSO_WM_BEAUTIFY_FLAG" val="#wm#"/>
  <p:tag name="KSO_WM_UNIT_TYPE" val="i"/>
  <p:tag name="KSO_WM_UNIT_INDEX" val="19"/>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0"/>
  <p:tag name="KSO_WM_UNIT_LAYERLEVEL" val="1"/>
  <p:tag name="KSO_WM_TAG_VERSION" val="1.0"/>
  <p:tag name="KSO_WM_BEAUTIFY_FLAG" val="#wm#"/>
  <p:tag name="KSO_WM_UNIT_TYPE" val="i"/>
  <p:tag name="KSO_WM_UNIT_INDEX" val="2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1"/>
  <p:tag name="KSO_WM_UNIT_LAYERLEVEL" val="1"/>
  <p:tag name="KSO_WM_TAG_VERSION" val="1.0"/>
  <p:tag name="KSO_WM_BEAUTIFY_FLAG" val="#wm#"/>
  <p:tag name="KSO_WM_UNIT_TYPE" val="i"/>
  <p:tag name="KSO_WM_UNIT_INDEX" val="2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2"/>
  <p:tag name="KSO_WM_UNIT_LAYERLEVEL" val="1"/>
  <p:tag name="KSO_WM_TAG_VERSION" val="1.0"/>
  <p:tag name="KSO_WM_BEAUTIFY_FLAG" val="#wm#"/>
  <p:tag name="KSO_WM_UNIT_TYPE" val="i"/>
  <p:tag name="KSO_WM_UNIT_INDEX" val="2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3"/>
  <p:tag name="KSO_WM_UNIT_LAYERLEVEL" val="1"/>
  <p:tag name="KSO_WM_TAG_VERSION" val="1.0"/>
  <p:tag name="KSO_WM_BEAUTIFY_FLAG" val="#wm#"/>
  <p:tag name="KSO_WM_UNIT_TYPE" val="i"/>
  <p:tag name="KSO_WM_UNIT_INDEX" val="23"/>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4"/>
  <p:tag name="KSO_WM_UNIT_LAYERLEVEL" val="1"/>
  <p:tag name="KSO_WM_TAG_VERSION" val="1.0"/>
  <p:tag name="KSO_WM_BEAUTIFY_FLAG" val="#wm#"/>
  <p:tag name="KSO_WM_UNIT_TYPE" val="i"/>
  <p:tag name="KSO_WM_UNIT_INDEX" val="24"/>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5"/>
  <p:tag name="KSO_WM_UNIT_LAYERLEVEL" val="1"/>
  <p:tag name="KSO_WM_TAG_VERSION" val="1.0"/>
  <p:tag name="KSO_WM_BEAUTIFY_FLAG" val="#wm#"/>
  <p:tag name="KSO_WM_UNIT_TYPE" val="i"/>
  <p:tag name="KSO_WM_UNIT_INDEX" val="25"/>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6"/>
  <p:tag name="KSO_WM_UNIT_LAYERLEVEL" val="1"/>
  <p:tag name="KSO_WM_TAG_VERSION" val="1.0"/>
  <p:tag name="KSO_WM_BEAUTIFY_FLAG" val="#wm#"/>
  <p:tag name="KSO_WM_UNIT_TYPE" val="i"/>
  <p:tag name="KSO_WM_UNIT_INDEX" val="26"/>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7"/>
  <p:tag name="KSO_WM_UNIT_LAYERLEVEL" val="1"/>
  <p:tag name="KSO_WM_TAG_VERSION" val="1.0"/>
  <p:tag name="KSO_WM_BEAUTIFY_FLAG" val="#wm#"/>
  <p:tag name="KSO_WM_UNIT_TYPE" val="i"/>
  <p:tag name="KSO_WM_UNIT_INDEX" val="27"/>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8"/>
  <p:tag name="KSO_WM_UNIT_LAYERLEVEL" val="1"/>
  <p:tag name="KSO_WM_TAG_VERSION" val="1.0"/>
  <p:tag name="KSO_WM_BEAUTIFY_FLAG" val="#wm#"/>
  <p:tag name="KSO_WM_UNIT_TYPE" val="i"/>
  <p:tag name="KSO_WM_UNIT_INDEX" val="28"/>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1.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1.0"/>
  <p:tag name="KSO_WM_BEAUTIFY_FLAG" val="#wm#"/>
  <p:tag name="KSO_WM_UNIT_TYPE" val="i"/>
  <p:tag name="KSO_WM_UNIT_INDEX" val="3"/>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4"/>
  <p:tag name="KSO_WM_UNIT_LAYERLEVEL" val="1"/>
  <p:tag name="KSO_WM_TAG_VERSION" val="1.0"/>
  <p:tag name="KSO_WM_BEAUTIFY_FLAG" val="#wm#"/>
  <p:tag name="KSO_WM_UNIT_TYPE" val="i"/>
  <p:tag name="KSO_WM_UNIT_INDEX" val="4"/>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5"/>
  <p:tag name="KSO_WM_UNIT_LAYERLEVEL" val="1"/>
  <p:tag name="KSO_WM_TAG_VERSION" val="1.0"/>
  <p:tag name="KSO_WM_BEAUTIFY_FLAG" val="#wm#"/>
  <p:tag name="KSO_WM_UNIT_TYPE" val="i"/>
  <p:tag name="KSO_WM_UNIT_INDEX" val="5"/>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6"/>
  <p:tag name="KSO_WM_UNIT_LAYERLEVEL" val="1"/>
  <p:tag name="KSO_WM_TAG_VERSION" val="1.0"/>
  <p:tag name="KSO_WM_BEAUTIFY_FLAG" val="#wm#"/>
  <p:tag name="KSO_WM_UNIT_TYPE" val="i"/>
  <p:tag name="KSO_WM_UNIT_INDEX" val="6"/>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7"/>
  <p:tag name="KSO_WM_UNIT_LAYERLEVEL" val="1"/>
  <p:tag name="KSO_WM_TAG_VERSION" val="1.0"/>
  <p:tag name="KSO_WM_BEAUTIFY_FLAG" val="#wm#"/>
  <p:tag name="KSO_WM_UNIT_TYPE" val="i"/>
  <p:tag name="KSO_WM_UNIT_INDEX" val="7"/>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8"/>
  <p:tag name="KSO_WM_UNIT_LAYERLEVEL" val="1"/>
  <p:tag name="KSO_WM_TAG_VERSION" val="1.0"/>
  <p:tag name="KSO_WM_BEAUTIFY_FLAG" val="#wm#"/>
  <p:tag name="KSO_WM_UNIT_TYPE" val="i"/>
  <p:tag name="KSO_WM_UNIT_INDEX" val="8"/>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9"/>
  <p:tag name="KSO_WM_UNIT_LAYERLEVEL" val="1"/>
  <p:tag name="KSO_WM_TAG_VERSION" val="1.0"/>
  <p:tag name="KSO_WM_BEAUTIFY_FLAG" val="#wm#"/>
  <p:tag name="KSO_WM_UNIT_TYPE" val="i"/>
  <p:tag name="KSO_WM_UNIT_INDEX" val="9"/>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0"/>
  <p:tag name="KSO_WM_UNIT_LAYERLEVEL" val="1"/>
  <p:tag name="KSO_WM_TAG_VERSION" val="1.0"/>
  <p:tag name="KSO_WM_BEAUTIFY_FLAG" val="#wm#"/>
  <p:tag name="KSO_WM_UNIT_TYPE" val="i"/>
  <p:tag name="KSO_WM_UNIT_INDEX" val="10"/>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1"/>
  <p:tag name="KSO_WM_UNIT_LAYERLEVEL" val="1"/>
  <p:tag name="KSO_WM_TAG_VERSION" val="1.0"/>
  <p:tag name="KSO_WM_BEAUTIFY_FLAG" val="#wm#"/>
  <p:tag name="KSO_WM_UNIT_TYPE" val="i"/>
  <p:tag name="KSO_WM_UNIT_INDEX" val="1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2"/>
  <p:tag name="KSO_WM_UNIT_LAYERLEVEL" val="1"/>
  <p:tag name="KSO_WM_TAG_VERSION" val="1.0"/>
  <p:tag name="KSO_WM_BEAUTIFY_FLAG" val="#wm#"/>
  <p:tag name="KSO_WM_UNIT_TYPE" val="i"/>
  <p:tag name="KSO_WM_UNIT_INDEX" val="1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3"/>
  <p:tag name="KSO_WM_UNIT_LAYERLEVEL" val="1"/>
  <p:tag name="KSO_WM_TAG_VERSION" val="1.0"/>
  <p:tag name="KSO_WM_BEAUTIFY_FLAG" val="#wm#"/>
  <p:tag name="KSO_WM_UNIT_TYPE" val="i"/>
  <p:tag name="KSO_WM_UNIT_INDEX" val="13"/>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4"/>
  <p:tag name="KSO_WM_UNIT_LAYERLEVEL" val="1"/>
  <p:tag name="KSO_WM_TAG_VERSION" val="1.0"/>
  <p:tag name="KSO_WM_BEAUTIFY_FLAG" val="#wm#"/>
  <p:tag name="KSO_WM_UNIT_TYPE" val="i"/>
  <p:tag name="KSO_WM_UNIT_INDEX" val="14"/>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5"/>
  <p:tag name="KSO_WM_UNIT_LAYERLEVEL" val="1"/>
  <p:tag name="KSO_WM_TAG_VERSION" val="1.0"/>
  <p:tag name="KSO_WM_BEAUTIFY_FLAG" val="#wm#"/>
  <p:tag name="KSO_WM_UNIT_TYPE" val="i"/>
  <p:tag name="KSO_WM_UNIT_INDEX" val="15"/>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6"/>
  <p:tag name="KSO_WM_UNIT_LAYERLEVEL" val="1"/>
  <p:tag name="KSO_WM_TAG_VERSION" val="1.0"/>
  <p:tag name="KSO_WM_BEAUTIFY_FLAG" val="#wm#"/>
  <p:tag name="KSO_WM_UNIT_TYPE" val="i"/>
  <p:tag name="KSO_WM_UNIT_INDEX" val="16"/>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7"/>
  <p:tag name="KSO_WM_UNIT_LAYERLEVEL" val="1"/>
  <p:tag name="KSO_WM_TAG_VERSION" val="1.0"/>
  <p:tag name="KSO_WM_BEAUTIFY_FLAG" val="#wm#"/>
  <p:tag name="KSO_WM_UNIT_TYPE" val="i"/>
  <p:tag name="KSO_WM_UNIT_INDEX" val="17"/>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8"/>
  <p:tag name="KSO_WM_UNIT_LAYERLEVEL" val="1"/>
  <p:tag name="KSO_WM_TAG_VERSION" val="1.0"/>
  <p:tag name="KSO_WM_BEAUTIFY_FLAG" val="#wm#"/>
  <p:tag name="KSO_WM_UNIT_TYPE" val="i"/>
  <p:tag name="KSO_WM_UNIT_INDEX" val="18"/>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9"/>
  <p:tag name="KSO_WM_UNIT_LAYERLEVEL" val="1"/>
  <p:tag name="KSO_WM_TAG_VERSION" val="1.0"/>
  <p:tag name="KSO_WM_BEAUTIFY_FLAG" val="#wm#"/>
  <p:tag name="KSO_WM_UNIT_TYPE" val="i"/>
  <p:tag name="KSO_WM_UNIT_INDEX" val="19"/>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0"/>
  <p:tag name="KSO_WM_UNIT_LAYERLEVEL" val="1"/>
  <p:tag name="KSO_WM_TAG_VERSION" val="1.0"/>
  <p:tag name="KSO_WM_BEAUTIFY_FLAG" val="#wm#"/>
  <p:tag name="KSO_WM_UNIT_TYPE" val="i"/>
  <p:tag name="KSO_WM_UNIT_INDEX" val="2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1"/>
  <p:tag name="KSO_WM_UNIT_LAYERLEVEL" val="1"/>
  <p:tag name="KSO_WM_TAG_VERSION" val="1.0"/>
  <p:tag name="KSO_WM_BEAUTIFY_FLAG" val="#wm#"/>
  <p:tag name="KSO_WM_UNIT_TYPE" val="i"/>
  <p:tag name="KSO_WM_UNIT_INDEX" val="2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2"/>
  <p:tag name="KSO_WM_UNIT_LAYERLEVEL" val="1"/>
  <p:tag name="KSO_WM_TAG_VERSION" val="1.0"/>
  <p:tag name="KSO_WM_BEAUTIFY_FLAG" val="#wm#"/>
  <p:tag name="KSO_WM_UNIT_TYPE" val="i"/>
  <p:tag name="KSO_WM_UNIT_INDEX" val="2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3"/>
  <p:tag name="KSO_WM_UNIT_LAYERLEVEL" val="1"/>
  <p:tag name="KSO_WM_TAG_VERSION" val="1.0"/>
  <p:tag name="KSO_WM_BEAUTIFY_FLAG" val="#wm#"/>
  <p:tag name="KSO_WM_UNIT_TYPE" val="i"/>
  <p:tag name="KSO_WM_UNIT_INDEX" val="23"/>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4"/>
  <p:tag name="KSO_WM_UNIT_LAYERLEVEL" val="1"/>
  <p:tag name="KSO_WM_TAG_VERSION" val="1.0"/>
  <p:tag name="KSO_WM_BEAUTIFY_FLAG" val="#wm#"/>
  <p:tag name="KSO_WM_UNIT_TYPE" val="i"/>
  <p:tag name="KSO_WM_UNIT_INDEX" val="24"/>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5"/>
  <p:tag name="KSO_WM_UNIT_LAYERLEVEL" val="1"/>
  <p:tag name="KSO_WM_TAG_VERSION" val="1.0"/>
  <p:tag name="KSO_WM_BEAUTIFY_FLAG" val="#wm#"/>
  <p:tag name="KSO_WM_UNIT_TYPE" val="i"/>
  <p:tag name="KSO_WM_UNIT_INDEX" val="25"/>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6"/>
  <p:tag name="KSO_WM_UNIT_LAYERLEVEL" val="1"/>
  <p:tag name="KSO_WM_TAG_VERSION" val="1.0"/>
  <p:tag name="KSO_WM_BEAUTIFY_FLAG" val="#wm#"/>
  <p:tag name="KSO_WM_UNIT_TYPE" val="i"/>
  <p:tag name="KSO_WM_UNIT_INDEX" val="26"/>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7"/>
  <p:tag name="KSO_WM_UNIT_LAYERLEVEL" val="1"/>
  <p:tag name="KSO_WM_TAG_VERSION" val="1.0"/>
  <p:tag name="KSO_WM_BEAUTIFY_FLAG" val="#wm#"/>
  <p:tag name="KSO_WM_UNIT_TYPE" val="i"/>
  <p:tag name="KSO_WM_UNIT_INDEX" val="27"/>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8"/>
  <p:tag name="KSO_WM_UNIT_LAYERLEVEL" val="1"/>
  <p:tag name="KSO_WM_TAG_VERSION" val="1.0"/>
  <p:tag name="KSO_WM_BEAUTIFY_FLAG" val="#wm#"/>
  <p:tag name="KSO_WM_UNIT_TYPE" val="i"/>
  <p:tag name="KSO_WM_UNIT_INDEX" val="2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1.0"/>
  <p:tag name="KSO_WM_BEAUTIFY_FLAG" val="#wm#"/>
  <p:tag name="KSO_WM_UNIT_PRESET_TEXT" val="节编号"/>
  <p:tag name="KSO_WM_UNIT_NOCLEAR" val="0"/>
  <p:tag name="KSO_WM_UNIT_VALUE" val="13"/>
  <p:tag name="KSO_WM_UNIT_TYPE" val="e"/>
  <p:tag name="KSO_WM_UNIT_INDEX"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273"/>
  <p:tag name="KSO_WM_UNIT_TYPE" val="f"/>
  <p:tag name="KSO_WM_UNIT_INDEX"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273"/>
  <p:tag name="KSO_WM_UNIT_TYPE" val="f"/>
  <p:tag name="KSO_WM_UNIT_INDEX"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231"/>
  <p:tag name="KSO_WM_UNIT_TYPE" val="h_f"/>
  <p:tag name="KSO_WM_UNIT_INDEX" val="1_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1.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1.0"/>
  <p:tag name="KSO_WM_BEAUTIFY_FLAG" val="#wm#"/>
  <p:tag name="KSO_WM_UNIT_SUBTYPE" val="a"/>
  <p:tag name="KSO_WM_UNIT_PRESET_TEXT" val="单击此处编辑母版文本样式&#10;二级&#10;三级&#10;四级&#10;五级"/>
  <p:tag name="KSO_WM_UNIT_NOCLEAR" val="0"/>
  <p:tag name="KSO_WM_UNIT_VALUE" val="231"/>
  <p:tag name="KSO_WM_UNIT_TYPE" val="h_f"/>
  <p:tag name="KSO_WM_UNIT_INDEX" val="2_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720"/>
  <p:tag name="KSO_WM_UNIT_TYPE" val="f"/>
  <p:tag name="KSO_WM_UNIT_INDEX"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1.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BEAUTIFY_FLAG" val="#wm#"/>
  <p:tag name="KSO_WM_UNIT_TYPE" val="i"/>
  <p:tag name="KSO_WM_UNIT_INDEX"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1.0"/>
  <p:tag name="KSO_WM_BEAUTIFY_FLAG" val="#wm#"/>
  <p:tag name="KSO_WM_UNIT_TYPE" val="i"/>
  <p:tag name="KSO_WM_UNIT_INDEX"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
  <p:tag name="KSO_WM_UNIT_LAYERLEVEL" val="1"/>
  <p:tag name="KSO_WM_TAG_VERSION" val="1.0"/>
  <p:tag name="KSO_WM_BEAUTIFY_FLAG" val="#wm#"/>
  <p:tag name="KSO_WM_UNIT_TYPE" val="i"/>
  <p:tag name="KSO_WM_UNIT_INDEX" val="3"/>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4"/>
  <p:tag name="KSO_WM_UNIT_LAYERLEVEL" val="1"/>
  <p:tag name="KSO_WM_TAG_VERSION" val="1.0"/>
  <p:tag name="KSO_WM_BEAUTIFY_FLAG" val="#wm#"/>
  <p:tag name="KSO_WM_UNIT_TYPE" val="i"/>
  <p:tag name="KSO_WM_UNIT_INDEX" val="4"/>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5"/>
  <p:tag name="KSO_WM_UNIT_LAYERLEVEL" val="1"/>
  <p:tag name="KSO_WM_TAG_VERSION" val="1.0"/>
  <p:tag name="KSO_WM_BEAUTIFY_FLAG" val="#wm#"/>
  <p:tag name="KSO_WM_UNIT_TYPE" val="i"/>
  <p:tag name="KSO_WM_UNIT_INDEX" val="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6"/>
  <p:tag name="KSO_WM_UNIT_LAYERLEVEL" val="1"/>
  <p:tag name="KSO_WM_TAG_VERSION" val="1.0"/>
  <p:tag name="KSO_WM_BEAUTIFY_FLAG" val="#wm#"/>
  <p:tag name="KSO_WM_UNIT_TYPE" val="i"/>
  <p:tag name="KSO_WM_UNIT_INDEX" val="6"/>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7"/>
  <p:tag name="KSO_WM_UNIT_LAYERLEVEL" val="1"/>
  <p:tag name="KSO_WM_TAG_VERSION" val="1.0"/>
  <p:tag name="KSO_WM_BEAUTIFY_FLAG" val="#wm#"/>
  <p:tag name="KSO_WM_UNIT_TYPE" val="i"/>
  <p:tag name="KSO_WM_UNIT_INDEX" val="7"/>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8"/>
  <p:tag name="KSO_WM_UNIT_LAYERLEVEL" val="1"/>
  <p:tag name="KSO_WM_TAG_VERSION" val="1.0"/>
  <p:tag name="KSO_WM_BEAUTIFY_FLAG" val="#wm#"/>
  <p:tag name="KSO_WM_UNIT_TYPE" val="i"/>
  <p:tag name="KSO_WM_UNIT_INDEX" val="8"/>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9"/>
  <p:tag name="KSO_WM_UNIT_LAYERLEVEL" val="1"/>
  <p:tag name="KSO_WM_TAG_VERSION" val="1.0"/>
  <p:tag name="KSO_WM_BEAUTIFY_FLAG" val="#wm#"/>
  <p:tag name="KSO_WM_UNIT_TYPE" val="i"/>
  <p:tag name="KSO_WM_UNIT_INDEX" val="9"/>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0"/>
  <p:tag name="KSO_WM_UNIT_LAYERLEVEL" val="1"/>
  <p:tag name="KSO_WM_TAG_VERSION" val="1.0"/>
  <p:tag name="KSO_WM_BEAUTIFY_FLAG" val="#wm#"/>
  <p:tag name="KSO_WM_UNIT_TYPE" val="i"/>
  <p:tag name="KSO_WM_UNIT_INDEX" val="10"/>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1"/>
  <p:tag name="KSO_WM_UNIT_LAYERLEVEL" val="1"/>
  <p:tag name="KSO_WM_TAG_VERSION" val="1.0"/>
  <p:tag name="KSO_WM_BEAUTIFY_FLAG" val="#wm#"/>
  <p:tag name="KSO_WM_UNIT_TYPE" val="i"/>
  <p:tag name="KSO_WM_UNIT_INDEX" val="1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2"/>
  <p:tag name="KSO_WM_UNIT_LAYERLEVEL" val="1"/>
  <p:tag name="KSO_WM_TAG_VERSION" val="1.0"/>
  <p:tag name="KSO_WM_BEAUTIFY_FLAG" val="#wm#"/>
  <p:tag name="KSO_WM_UNIT_TYPE" val="i"/>
  <p:tag name="KSO_WM_UNIT_INDEX" val="1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3"/>
  <p:tag name="KSO_WM_UNIT_LAYERLEVEL" val="1"/>
  <p:tag name="KSO_WM_TAG_VERSION" val="1.0"/>
  <p:tag name="KSO_WM_BEAUTIFY_FLAG" val="#wm#"/>
  <p:tag name="KSO_WM_UNIT_TYPE" val="i"/>
  <p:tag name="KSO_WM_UNIT_INDEX" val="13"/>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1.0"/>
  <p:tag name="KSO_WM_BEAUTIFY_FLAG" val="#wm#"/>
  <p:tag name="KSO_WM_UNIT_TYPE" val="i"/>
  <p:tag name="KSO_WM_UNIT_INDEX" val="14"/>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5"/>
  <p:tag name="KSO_WM_UNIT_LAYERLEVEL" val="1"/>
  <p:tag name="KSO_WM_TAG_VERSION" val="1.0"/>
  <p:tag name="KSO_WM_BEAUTIFY_FLAG" val="#wm#"/>
  <p:tag name="KSO_WM_UNIT_TYPE" val="i"/>
  <p:tag name="KSO_WM_UNIT_INDEX" val="15"/>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6"/>
  <p:tag name="KSO_WM_UNIT_LAYERLEVEL" val="1"/>
  <p:tag name="KSO_WM_TAG_VERSION" val="1.0"/>
  <p:tag name="KSO_WM_BEAUTIFY_FLAG" val="#wm#"/>
  <p:tag name="KSO_WM_UNIT_TYPE" val="i"/>
  <p:tag name="KSO_WM_UNIT_INDEX" val="16"/>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7"/>
  <p:tag name="KSO_WM_UNIT_LAYERLEVEL" val="1"/>
  <p:tag name="KSO_WM_TAG_VERSION" val="1.0"/>
  <p:tag name="KSO_WM_BEAUTIFY_FLAG" val="#wm#"/>
  <p:tag name="KSO_WM_UNIT_TYPE" val="i"/>
  <p:tag name="KSO_WM_UNIT_INDEX" val="17"/>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8"/>
  <p:tag name="KSO_WM_UNIT_LAYERLEVEL" val="1"/>
  <p:tag name="KSO_WM_TAG_VERSION" val="1.0"/>
  <p:tag name="KSO_WM_BEAUTIFY_FLAG" val="#wm#"/>
  <p:tag name="KSO_WM_UNIT_TYPE" val="i"/>
  <p:tag name="KSO_WM_UNIT_INDEX" val="18"/>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9"/>
  <p:tag name="KSO_WM_UNIT_LAYERLEVEL" val="1"/>
  <p:tag name="KSO_WM_TAG_VERSION" val="1.0"/>
  <p:tag name="KSO_WM_BEAUTIFY_FLAG" val="#wm#"/>
  <p:tag name="KSO_WM_UNIT_TYPE" val="i"/>
  <p:tag name="KSO_WM_UNIT_INDEX" val="19"/>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0"/>
  <p:tag name="KSO_WM_UNIT_LAYERLEVEL" val="1"/>
  <p:tag name="KSO_WM_TAG_VERSION" val="1.0"/>
  <p:tag name="KSO_WM_BEAUTIFY_FLAG" val="#wm#"/>
  <p:tag name="KSO_WM_UNIT_TYPE" val="i"/>
  <p:tag name="KSO_WM_UNIT_INDEX" val="20"/>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1"/>
  <p:tag name="KSO_WM_UNIT_LAYERLEVEL" val="1"/>
  <p:tag name="KSO_WM_TAG_VERSION" val="1.0"/>
  <p:tag name="KSO_WM_BEAUTIFY_FLAG" val="#wm#"/>
  <p:tag name="KSO_WM_UNIT_TYPE" val="i"/>
  <p:tag name="KSO_WM_UNIT_INDEX" val="2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2"/>
  <p:tag name="KSO_WM_UNIT_LAYERLEVEL" val="1"/>
  <p:tag name="KSO_WM_TAG_VERSION" val="1.0"/>
  <p:tag name="KSO_WM_BEAUTIFY_FLAG" val="#wm#"/>
  <p:tag name="KSO_WM_UNIT_TYPE" val="i"/>
  <p:tag name="KSO_WM_UNIT_INDEX" val="2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3"/>
  <p:tag name="KSO_WM_UNIT_LAYERLEVEL" val="1"/>
  <p:tag name="KSO_WM_TAG_VERSION" val="1.0"/>
  <p:tag name="KSO_WM_BEAUTIFY_FLAG" val="#wm#"/>
  <p:tag name="KSO_WM_UNIT_TYPE" val="i"/>
  <p:tag name="KSO_WM_UNIT_INDEX" val="23"/>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4"/>
  <p:tag name="KSO_WM_UNIT_LAYERLEVEL" val="1"/>
  <p:tag name="KSO_WM_TAG_VERSION" val="1.0"/>
  <p:tag name="KSO_WM_BEAUTIFY_FLAG" val="#wm#"/>
  <p:tag name="KSO_WM_UNIT_TYPE" val="i"/>
  <p:tag name="KSO_WM_UNIT_INDEX" val="24"/>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5"/>
  <p:tag name="KSO_WM_UNIT_LAYERLEVEL" val="1"/>
  <p:tag name="KSO_WM_TAG_VERSION" val="1.0"/>
  <p:tag name="KSO_WM_BEAUTIFY_FLAG" val="#wm#"/>
  <p:tag name="KSO_WM_UNIT_TYPE" val="i"/>
  <p:tag name="KSO_WM_UNIT_INDEX" val="2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6"/>
  <p:tag name="KSO_WM_UNIT_LAYERLEVEL" val="1"/>
  <p:tag name="KSO_WM_TAG_VERSION" val="1.0"/>
  <p:tag name="KSO_WM_BEAUTIFY_FLAG" val="#wm#"/>
  <p:tag name="KSO_WM_UNIT_TYPE" val="i"/>
  <p:tag name="KSO_WM_UNIT_INDEX" val="26"/>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7"/>
  <p:tag name="KSO_WM_UNIT_LAYERLEVEL" val="1"/>
  <p:tag name="KSO_WM_TAG_VERSION" val="1.0"/>
  <p:tag name="KSO_WM_BEAUTIFY_FLAG" val="#wm#"/>
  <p:tag name="KSO_WM_UNIT_TYPE" val="i"/>
  <p:tag name="KSO_WM_UNIT_INDEX" val="27"/>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8"/>
  <p:tag name="KSO_WM_UNIT_LAYERLEVEL" val="1"/>
  <p:tag name="KSO_WM_TAG_VERSION" val="1.0"/>
  <p:tag name="KSO_WM_BEAUTIFY_FLAG" val="#wm#"/>
  <p:tag name="KSO_WM_UNIT_TYPE" val="i"/>
  <p:tag name="KSO_WM_UNIT_INDEX" val="28"/>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9"/>
  <p:tag name="KSO_WM_UNIT_LAYERLEVEL" val="1"/>
  <p:tag name="KSO_WM_TAG_VERSION" val="1.0"/>
  <p:tag name="KSO_WM_BEAUTIFY_FLAG" val="#wm#"/>
  <p:tag name="KSO_WM_UNIT_TYPE" val="i"/>
  <p:tag name="KSO_WM_UNIT_INDEX" val="29"/>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0"/>
  <p:tag name="KSO_WM_UNIT_LAYERLEVEL" val="1"/>
  <p:tag name="KSO_WM_TAG_VERSION" val="1.0"/>
  <p:tag name="KSO_WM_BEAUTIFY_FLAG" val="#wm#"/>
  <p:tag name="KSO_WM_UNIT_TYPE" val="i"/>
  <p:tag name="KSO_WM_UNIT_INDEX" val="3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31"/>
  <p:tag name="KSO_WM_UNIT_LAYERLEVEL" val="1"/>
  <p:tag name="KSO_WM_TAG_VERSION" val="1.0"/>
  <p:tag name="KSO_WM_BEAUTIFY_FLAG" val="#wm#"/>
  <p:tag name="KSO_WM_UNIT_TYPE" val="i"/>
  <p:tag name="KSO_WM_UNIT_INDEX" val="3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NOCLEAR" val="0"/>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2"/>
  <p:tag name="KSO_WM_UNIT_LAYERLEVEL" val="1"/>
  <p:tag name="KSO_WM_TAG_VERSION" val="1.0"/>
  <p:tag name="KSO_WM_BEAUTIFY_FLAG" val="#wm#"/>
  <p:tag name="KSO_WM_UNIT_PRESET_TEXT" val="公司名占位符"/>
  <p:tag name="KSO_WM_UNIT_NOCLEAR" val="0"/>
  <p:tag name="KSO_WM_UNIT_VALUE" val="16"/>
  <p:tag name="KSO_WM_UNIT_TYPE" val="f"/>
  <p:tag name="KSO_WM_UNIT_INDEX" val="2"/>
  <p:tag name="KSO_WM_UNIT_SUBTYPE" val="g"/>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1.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996"/>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996"/>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1.0"/>
  <p:tag name="KSO_WM_BEAUTIFY_FLAG" val="#wm#"/>
  <p:tag name="KSO_WM_UNIT_TYPE" val="i"/>
  <p:tag name="KSO_WM_UNIT_INDEX"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3"/>
  <p:tag name="KSO_WM_UNIT_LAYERLEVEL" val="1"/>
  <p:tag name="KSO_WM_TAG_VERSION" val="1.0"/>
  <p:tag name="KSO_WM_BEAUTIFY_FLAG" val="#wm#"/>
  <p:tag name="KSO_WM_UNIT_TYPE" val="i"/>
  <p:tag name="KSO_WM_UNIT_INDEX" val="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4"/>
  <p:tag name="KSO_WM_UNIT_LAYERLEVEL" val="1"/>
  <p:tag name="KSO_WM_TAG_VERSION" val="1.0"/>
  <p:tag name="KSO_WM_BEAUTIFY_FLAG" val="#wm#"/>
  <p:tag name="KSO_WM_UNIT_TYPE" val="i"/>
  <p:tag name="KSO_WM_UNIT_INDEX" val="4"/>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5"/>
  <p:tag name="KSO_WM_UNIT_LAYERLEVEL" val="1"/>
  <p:tag name="KSO_WM_TAG_VERSION" val="1.0"/>
  <p:tag name="KSO_WM_BEAUTIFY_FLAG" val="#wm#"/>
  <p:tag name="KSO_WM_UNIT_TYPE" val="i"/>
  <p:tag name="KSO_WM_UNIT_INDEX" val="5"/>
</p:tagLst>
</file>

<file path=ppt/tags/tag282.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996"/>
  <p:tag name="KSO_WM_TEMPLATE_THUMBS_INDEX" val="1、9"/>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4*a*1"/>
  <p:tag name="KSO_WM_TEMPLATE_CATEGORY" val="custom"/>
  <p:tag name="KSO_WM_TEMPLATE_INDEX" val="20230996"/>
  <p:tag name="KSO_WM_UNIT_LAYERLEVEL" val="1"/>
  <p:tag name="KSO_WM_TAG_VERSION" val="1.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 name="KSO_WM_UNIT_TEXT_FILL_FORE_SCHEMECOLOR_INDEX" val="2"/>
  <p:tag name="KSO_WM_UNIT_TEXT_FILL_TYPE" val="1"/>
  <p:tag name="KSO_WM_UNIT_USESOURCEFORMAT_APPLY" val="1"/>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96_5*l_h_i*1_1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1"/>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996_5*l_h_a*1_1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3"/>
  <p:tag name="KSO_WM_UNIT_TEXT_FILL_TYPE" val="1"/>
  <p:tag name="KSO_WM_UNIT_USESOURCEFORMAT_APPLY" val="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5*l_h_i*1_1_2"/>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5*l_h_i*1_2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UNIT_TYPE" val="l_h_i"/>
  <p:tag name="KSO_WM_UNIT_INDEX" val="1_2_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13"/>
  <p:tag name="KSO_WM_UNIT_TEXT_FILL_TYPE" val="1"/>
  <p:tag name="KSO_WM_UNIT_USESOURCEFORMAT_APPLY"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5*l_h_i*1_3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UNIT_TYPE" val="l_h_i"/>
  <p:tag name="KSO_WM_UNIT_INDEX" val="1_3_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13"/>
  <p:tag name="KSO_WM_UNIT_TEXT_FILL_TYPE" val="1"/>
  <p:tag name="KSO_WM_UNIT_USESOURCEFORMAT_APPLY"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5*l_h_i*1_4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UNIT_TYPE" val="l_h_i"/>
  <p:tag name="KSO_WM_UNIT_INDEX" val="1_4_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6"/>
  <p:tag name="KSO_WM_UNIT_FILL_TYPE" val="1"/>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996_5*l_h_i*1_2_2"/>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1"/>
</p:tagLst>
</file>

<file path=ppt/tags/tag29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996_5*l_h_a*1_2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3"/>
  <p:tag name="KSO_WM_UNIT_TEXT_FILL_TYPE" val="1"/>
  <p:tag name="KSO_WM_UNIT_USESOURCEFORMAT_APPLY"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996_5*l_h_i*1_3_2"/>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1"/>
</p:tagLst>
</file>

<file path=ppt/tags/tag2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996_5*l_h_a*1_3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3"/>
  <p:tag name="KSO_WM_UNIT_TEXT_FILL_TYPE" val="1"/>
  <p:tag name="KSO_WM_UNIT_USESOURCEFORMAT_APPLY" val="1"/>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996_5*l_h_i*1_4_2"/>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1"/>
</p:tagLst>
</file>

<file path=ppt/tags/tag2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0996_5*l_h_a*1_4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3"/>
  <p:tag name="KSO_WM_UNIT_TEXT_FILL_TYPE" val="1"/>
  <p:tag name="KSO_WM_UNIT_USESOURCEFORMAT_APPLY" val="1"/>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5*l_h_i*1_5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UNIT_TYPE" val="l_h_i"/>
  <p:tag name="KSO_WM_UNIT_INDEX" val="1_5_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0"/>
  <p:tag name="KSO_WM_UNIT_FILL_TYPE" val="1"/>
  <p:tag name="KSO_WM_UNIT_TEXT_FILL_FORE_SCHEMECOLOR_INDEX" val="13"/>
  <p:tag name="KSO_WM_UNIT_TEXT_FILL_TYPE" val="1"/>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2"/>
  <p:tag name="KSO_WM_UNIT_ID" val="custom20230996_5*l_h_i*1_5_2"/>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6"/>
  <p:tag name="KSO_WM_UNIT_TEXT_FILL_TYPE" val="1"/>
  <p:tag name="KSO_WM_UNIT_USESOURCEFORMAT_APPLY" val="1"/>
</p:tagLst>
</file>

<file path=ppt/tags/tag2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0996_5*l_h_a*1_5_1"/>
  <p:tag name="KSO_WM_TEMPLATE_CATEGORY" val="custom"/>
  <p:tag name="KSO_WM_TEMPLATE_INDEX" val="20230996"/>
  <p:tag name="KSO_WM_UNIT_LAYERLEVEL" val="1_1_1"/>
  <p:tag name="KSO_WM_TAG_VERSION" val="1.0"/>
  <p:tag name="KSO_WM_BEAUTIFY_FLAG" val="#wm#"/>
  <p:tag name="KSO_WM_DIAGRAM_VERSION" val="3"/>
  <p:tag name="KSO_WM_DIAGRAM_COLOR_TRICK" val="2"/>
  <p:tag name="KSO_WM_DIAGRAM_COLOR_TEXT_CAN_REMOVE" val="n"/>
  <p:tag name="KSO_WM_DIAGRAM_GROUP_CODE" val="l1-1"/>
  <p:tag name="KSO_WM_DIAGRAM_MAX_ITEMCNT" val="6"/>
  <p:tag name="KSO_WM_DIAGRAM_MIN_ITEMCNT" val="2"/>
  <p:tag name="KSO_WM_DIAGRAM_VIRTUALLY_FRAME" val="{&quot;height&quot;:450.8288976377952,&quot;left&quot;:335.40696850393704,&quot;top&quot;:71.0076377952756,&quot;width&quot;:413.63003937007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项标题"/>
  <p:tag name="KSO_WM_UNIT_TEXT_TYPE" val="1"/>
  <p:tag name="KSO_WM_UNIT_TEXT_FILL_FORE_SCHEMECOLOR_INDEX" val="13"/>
  <p:tag name="KSO_WM_UNIT_TEXT_FILL_TYPE" val="1"/>
  <p:tag name="KSO_WM_UNIT_USESOURCEFORMAT_APPLY" val="1"/>
</p:tagLst>
</file>

<file path=ppt/tags/tag299.xml><?xml version="1.0" encoding="utf-8"?>
<p:tagLst xmlns:p="http://schemas.openxmlformats.org/presentationml/2006/main">
  <p:tag name="KSO_WM_SLIDE_ID" val="custom20230996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996"/>
  <p:tag name="KSO_WM_SLIDE_LAYOUT" val="a_l"/>
  <p:tag name="KSO_WM_SLIDE_LAYOUT_CNT" val="1_1"/>
  <p:tag name="KSO_WM_SLIDE_TYPE" val="contents"/>
  <p:tag name="KSO_WM_SLIDE_SUBTYPE" val="diag"/>
  <p:tag name="KSO_WM_DIAGRAM_GROUP_CODE" val="l1-1"/>
  <p:tag name="KSO_WM_SLIDE_DIAGTYPE" val="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7*a*1"/>
  <p:tag name="KSO_WM_TEMPLATE_CATEGORY" val="custom"/>
  <p:tag name="KSO_WM_TEMPLATE_INDEX" val="20230996"/>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30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6_7*e*1"/>
  <p:tag name="KSO_WM_TEMPLATE_CATEGORY" val="custom"/>
  <p:tag name="KSO_WM_TEMPLATE_INDEX" val="20230996"/>
  <p:tag name="KSO_WM_UNIT_LAYERLEVEL" val="1"/>
  <p:tag name="KSO_WM_TAG_VERSION" val="1.0"/>
  <p:tag name="KSO_WM_BEAUTIFY_FLAG" val="#wm#"/>
  <p:tag name="KSO_WM_UNIT_NOCLEAR" val="0"/>
  <p:tag name="KSO_WM_UNIT_VALUE" val="13"/>
  <p:tag name="KSO_WM_UNIT_TYPE" val="e"/>
  <p:tag name="KSO_WM_UNIT_INDEX" val="1"/>
</p:tagLst>
</file>

<file path=ppt/tags/tag302.xml><?xml version="1.0" encoding="utf-8"?>
<p:tagLst xmlns:p="http://schemas.openxmlformats.org/presentationml/2006/main">
  <p:tag name="KSO_WM_SLIDE_ID" val="custom20230996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96"/>
  <p:tag name="KSO_WM_SLIDE_TYPE" val="sectionTitle"/>
  <p:tag name="KSO_WM_SLIDE_SUBTYPE" val="pureTxt"/>
  <p:tag name="KSO_WM_SLIDE_LAYOUT" val="a_e"/>
  <p:tag name="KSO_WM_SLIDE_LAYOUT_CNT" val="1_1"/>
</p:tagLst>
</file>

<file path=ppt/tags/tag303.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2*l_h_f*1_1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5"/>
  <p:tag name="KSO_WM_UNIT_FILL_FORE_SCHEMECOLOR_INDEX_BRIGHTNESS" val="0"/>
  <p:tag name="KSO_WM_UNIT_USESOURCEFORMAT_APPLY" val="0"/>
</p:tagLst>
</file>

<file path=ppt/tags/tag304.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2*l_h_f*1_2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6"/>
  <p:tag name="KSO_WM_UNIT_FILL_FORE_SCHEMECOLOR_INDEX_BRIGHTNESS" val="0"/>
  <p:tag name="KSO_WM_UNIT_USESOURCEFORMAT_APPLY" val="0"/>
</p:tagLst>
</file>

<file path=ppt/tags/tag305.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2*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 name="KSO_WM_UNIT_USESOURCEFORMAT_APPLY" val="0"/>
</p:tagLst>
</file>

<file path=ppt/tags/tag306.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2*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 name="KSO_WM_UNIT_USESOURCEFORMAT_APPLY" val="0"/>
</p:tagLst>
</file>

<file path=ppt/tags/tag307.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VALUE" val="10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2*l_h_f*1_3_1"/>
  <p:tag name="KSO_WM_TEMPLATE_CATEGORY" val="diagram"/>
  <p:tag name="KSO_WM_TEMPLATE_INDEX" val="20231298"/>
  <p:tag name="KSO_WM_UNIT_LAYERLEVEL" val="1_1_1"/>
  <p:tag name="KSO_WM_TAG_VERSION" val="3.0"/>
  <p:tag name="KSO_WM_BEAUTIFY_FLAG" val="#wm#"/>
  <p:tag name="KSO_WM_UNIT_PRESET_TEXT" val="单击输入你的正文，文字是您思想的提炼，为了最终演示发布的良好效果"/>
  <p:tag name="KSO_WM_UNIT_FILL_TYPE" val="1"/>
  <p:tag name="KSO_WM_UNIT_FILL_FORE_SCHEMECOLOR_INDEX" val="5"/>
  <p:tag name="KSO_WM_UNIT_FILL_FORE_SCHEMECOLOR_INDEX_BRIGHTNESS" val="0"/>
  <p:tag name="KSO_WM_UNIT_USESOURCEFORMAT_APPLY" val="0"/>
</p:tagLst>
</file>

<file path=ppt/tags/tag308.xml><?xml version="1.0" encoding="utf-8"?>
<p:tagLst xmlns:p="http://schemas.openxmlformats.org/presentationml/2006/main">
  <p:tag name="KSO_WM_DIAGRAM_MAX_ITEMCNT" val="6"/>
  <p:tag name="KSO_WM_DIAGRAM_MIN_ITEMCNT" val="2"/>
  <p:tag name="KSO_WM_DIAGRAM_VIRTUALLY_FRAME" val="{&quot;height&quot;:299.4296112060547,&quot;left&quot;:47.67614173228346,&quot;top&quot;:134.62645423949235,&quot;width&quot;:864.8738582677166}"/>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2*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 name="KSO_WM_UNIT_USESOURCEFORMAT_APPLY" val="0"/>
</p:tagLst>
</file>

<file path=ppt/tags/tag30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98_2*a*1"/>
  <p:tag name="KSO_WM_TEMPLATE_CATEGORY" val="diagram"/>
  <p:tag name="KSO_WM_TEMPLATE_INDEX" val="20231298"/>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11.xml><?xml version="1.0" encoding="utf-8"?>
<p:tagLst xmlns:p="http://schemas.openxmlformats.org/presentationml/2006/main">
  <p:tag name="KSO_WM_SLIDE_ID" val="diagram20231298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8.892*250.068"/>
  <p:tag name="KSO_WM_SLIDE_POSITION" val="50.6634*181.932"/>
  <p:tag name="KSO_WM_DIAGRAM_GROUP_CODE" val="l1-1"/>
  <p:tag name="KSO_WM_SLIDE_DIAGTYPE" val="l"/>
  <p:tag name="KSO_WM_TAG_VERSION" val="3.0"/>
  <p:tag name="KSO_WM_BEAUTIFY_FLAG" val="#wm#"/>
  <p:tag name="KSO_WM_TEMPLATE_CATEGORY" val="custom"/>
  <p:tag name="KSO_WM_TEMPLATE_INDEX" val="20230996"/>
  <p:tag name="KSO_WM_SLIDE_LAYOUT" val="a_l"/>
  <p:tag name="KSO_WM_SLIDE_LAYOUT_CNT" val="1_1"/>
</p:tagLst>
</file>

<file path=ppt/tags/tag3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289-1"/>
  <p:tag name="KSO_WM_UNIT_TYPE" val="a"/>
  <p:tag name="KSO_WM_UNIT_INDEX" val="1"/>
  <p:tag name="KSO_WM_UNIT_ID" val="custom20231727_1*a*1"/>
  <p:tag name="KSO_WM_TEMPLATE_CATEGORY" val="custom"/>
  <p:tag name="KSO_WM_TEMPLATE_INDEX" val="20231727"/>
  <p:tag name="KSO_WM_UNIT_LAYERLEVEL" val="1"/>
  <p:tag name="KSO_WM_TAG_VERSION" val="3.0"/>
  <p:tag name="KSO_WM_BEAUTIFY_FLAG" val="#wm#"/>
  <p:tag name="KSO_WM_UNIT_VALUE" val="30"/>
  <p:tag name="KSO_WM_UNIT_PRESET_TEXT" val="单击此处添加标题"/>
  <p:tag name="KSO_WM_UNIT_TEXT_FILL_FORE_SCHEMECOLOR_INDEX" val="13"/>
  <p:tag name="KSO_WM_UNIT_TEXT_FILL_TYPE" val="1"/>
  <p:tag name="KSO_WM_UNIT_USESOURCEFORMAT_APPLY" val="0"/>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289-1"/>
  <p:tag name="KSO_WM_UNIT_TYPE" val="i"/>
  <p:tag name="KSO_WM_UNIT_INDEX" val="1"/>
  <p:tag name="KSO_WM_UNIT_ID" val="custom20231727_1*i*1"/>
  <p:tag name="KSO_WM_TEMPLATE_CATEGORY" val="custom"/>
  <p:tag name="KSO_WM_TEMPLATE_INDEX" val="20231727"/>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0"/>
</p:tagLst>
</file>

<file path=ppt/tags/tag3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289-1"/>
  <p:tag name="KSO_WM_UNIT_TYPE" val="i"/>
  <p:tag name="KSO_WM_UNIT_INDEX" val="2"/>
  <p:tag name="KSO_WM_UNIT_ID" val="custom20231727_1*i*2"/>
  <p:tag name="KSO_WM_TEMPLATE_CATEGORY" val="custom"/>
  <p:tag name="KSO_WM_TEMPLATE_INDEX" val="20231727"/>
  <p:tag name="KSO_WM_UNIT_LAYERLEVEL" val="1"/>
  <p:tag name="KSO_WM_TAG_VERSION" val="3.0"/>
  <p:tag name="KSO_WM_UNIT_FILL_FORE_SCHEMECOLOR_INDEX" val="10"/>
  <p:tag name="KSO_WM_UNIT_TEXT_FILL_FORE_SCHEMECOLOR_INDEX" val="2"/>
  <p:tag name="KSO_WM_UNIT_TEXT_FILL_TYPE" val="1"/>
  <p:tag name="KSO_WM_UNIT_USESOURCEFORMAT_APPLY" val="0"/>
</p:tagLst>
</file>

<file path=ppt/tags/tag315.xml><?xml version="1.0" encoding="utf-8"?>
<p:tagLst xmlns:p="http://schemas.openxmlformats.org/presentationml/2006/main">
  <p:tag name="KSO_WM_DIAGRAM_VIRTUALLY_FRAME" val="{&quot;height&quot;:390.72499694824216,&quot;left&quot;:52.5,&quot;top&quot;:84.5,&quot;width&quot;:438.4}"/>
</p:tagLst>
</file>

<file path=ppt/tags/tag3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1_1"/>
  <p:tag name="KSO_WM_UNIT_INDEX" val="1_1_1"/>
  <p:tag name="KSO_WM_DIAGRAM_GROUP_CODE" val="l1-1"/>
  <p:tag name="KSO_WM_UNIT_USESOURCEFORMAT_APPLY" val="0"/>
</p:tagLst>
</file>

<file path=ppt/tags/tag3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1_1"/>
  <p:tag name="KSO_WM_UNIT_INDEX" val="1_1_1"/>
  <p:tag name="KSO_WM_DIAGRAM_GROUP_CODE" val="l1-1"/>
  <p:tag name="KSO_WM_UNIT_USESOURCEFORMAT_APPLY" val="0"/>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1"/>
  <p:tag name="KSO_WM_UNIT_ID" val="diagram20231712_2*l_h_i*1_1_1"/>
  <p:tag name="KSO_WM_UNIT_INDEX" val="1_1_1"/>
  <p:tag name="KSO_WM_DIAGRAM_GROUP_CODE" val="l1-1"/>
  <p:tag name="KSO_WM_UNIT_SHADOW_SCHEMECOLOR_INDEX" val="5"/>
  <p:tag name="KSO_WM_UNIT_USESOURCEFORMAT_APPLY" val="0"/>
</p:tagLst>
</file>

<file path=ppt/tags/tag319.xml><?xml version="1.0" encoding="utf-8"?>
<p:tagLst xmlns:p="http://schemas.openxmlformats.org/presentationml/2006/main">
  <p:tag name="KSO_WM_DIAGRAM_VIRTUALLY_FRAME" val="{&quot;height&quot;:390.72499694824216,&quot;left&quot;:52.5,&quot;top&quot;:84.5,&quot;width&quot;:438.4}"/>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3"/>
  <p:tag name="KSO_WM_UNIT_ID" val="diagram20231712_2*l_h_i*1_3_1"/>
  <p:tag name="KSO_WM_UNIT_INDEX" val="1_3_1"/>
  <p:tag name="KSO_WM_DIAGRAM_GROUP_CODE" val="l1-1"/>
  <p:tag name="KSO_WM_UNIT_SHADOW_SCHEMECOLOR_INDEX" val="5"/>
  <p:tag name="KSO_WM_UNIT_USESOURCEFORMAT_APPLY" val="0"/>
</p:tagLst>
</file>

<file path=ppt/tags/tag3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3_1"/>
  <p:tag name="KSO_WM_UNIT_INDEX" val="1_3_1"/>
  <p:tag name="KSO_WM_DIAGRAM_GROUP_CODE" val="l1-1"/>
  <p:tag name="KSO_WM_UNIT_USESOURCEFORMAT_APPLY" val="0"/>
</p:tagLst>
</file>

<file path=ppt/tags/tag3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3_1"/>
  <p:tag name="KSO_WM_UNIT_INDEX" val="1_3_1"/>
  <p:tag name="KSO_WM_DIAGRAM_GROUP_CODE" val="l1-1"/>
  <p:tag name="KSO_WM_UNIT_USESOURCEFORMAT_APPLY" val="0"/>
</p:tagLst>
</file>

<file path=ppt/tags/tag323.xml><?xml version="1.0" encoding="utf-8"?>
<p:tagLst xmlns:p="http://schemas.openxmlformats.org/presentationml/2006/main">
  <p:tag name="KSO_WM_DIAGRAM_VIRTUALLY_FRAME" val="{&quot;height&quot;:390.72499694824216,&quot;left&quot;:52.5,&quot;top&quot;:84.5,&quot;width&quot;:438.4}"/>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TEMPLATE_CATEGORY" val="diagram"/>
  <p:tag name="KSO_WM_TEMPLATE_INDEX" val="20231712"/>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UNIT_PRESET_TEXT" val="02"/>
  <p:tag name="KSO_WM_UNIT_ID" val="diagram20231712_2*l_h_i*1_2_1"/>
  <p:tag name="KSO_WM_UNIT_INDEX" val="1_2_1"/>
  <p:tag name="KSO_WM_DIAGRAM_GROUP_CODE" val="l1-1"/>
  <p:tag name="KSO_WM_UNIT_SHADOW_SCHEMECOLOR_INDEX" val="5"/>
  <p:tag name="KSO_WM_UNIT_USESOURCEFORMAT_APPLY" val="0"/>
</p:tagLst>
</file>

<file path=ppt/tags/tag3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项正文，文字是您思想的提炼，请尽量言简意赅的阐述观点"/>
  <p:tag name="KSO_WM_UNIT_ID" val="diagram20231712_2*l_h_f*1_2_1"/>
  <p:tag name="KSO_WM_UNIT_INDEX" val="1_2_1"/>
  <p:tag name="KSO_WM_DIAGRAM_GROUP_CODE" val="l1-1"/>
  <p:tag name="KSO_WM_UNIT_USESOURCEFORMAT_APPLY" val="0"/>
</p:tagLst>
</file>

<file path=ppt/tags/tag3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1712"/>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90.72499694824216,&quot;left&quot;:52.5,&quot;top&quot;:84.5,&quot;width&quot;:438.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项标题"/>
  <p:tag name="KSO_WM_UNIT_ID" val="diagram20231712_2*l_h_a*1_2_1"/>
  <p:tag name="KSO_WM_UNIT_INDEX" val="1_2_1"/>
  <p:tag name="KSO_WM_DIAGRAM_GROUP_CODE" val="l1-1"/>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28.xml><?xml version="1.0" encoding="utf-8"?>
<p:tagLst xmlns:p="http://schemas.openxmlformats.org/presentationml/2006/main">
  <p:tag name="KSO_WM_SLIDE_ID" val="custom20231727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0996"/>
  <p:tag name="KSO_WM_SLIDE_TYPE" val="text"/>
  <p:tag name="KSO_WM_SLIDE_SUBTYPE" val="picTxt"/>
  <p:tag name="KSO_WM_SLIDE_SIZE" val="362.75*317.05"/>
  <p:tag name="KSO_WM_SLIDE_POSITION" val="52.7*168.4"/>
  <p:tag name="KSO_WM_SLIDE_LAYOUT" val="a_d_l"/>
  <p:tag name="KSO_WM_SLIDE_LAYOUT_CNT" val="1_1_1"/>
  <p:tag name="KSO_WM_SPECIAL_SOURCE" val="bdnull"/>
  <p:tag name="KSO_WM_DIAGRAM_GROUP_CODE" val="l1-1"/>
  <p:tag name="KSO_WM_SLIDE_DIAGTYPE" val="l"/>
</p:tagLst>
</file>

<file path=ppt/tags/tag329.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15_2*l_h_i*1_1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SHADOW_SCHEMECOLOR_INDEX" val="5"/>
  <p:tag name="KSO_WM_UNIT_TEXT_FILL_FORE_SCHEMECOLOR_INDEX" val="2"/>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15_2*l_h_i*1_2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SHADOW_SCHEMECOLOR_INDEX" val="5"/>
  <p:tag name="KSO_WM_UNIT_TEXT_FILL_FORE_SCHEMECOLOR_INDEX" val="2"/>
  <p:tag name="KSO_WM_UNIT_TEXT_FILL_TYPE" val="1"/>
  <p:tag name="KSO_WM_UNIT_USESOURCEFORMAT_APPLY" val="0"/>
</p:tagLst>
</file>

<file path=ppt/tags/tag33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715_2*a*1"/>
  <p:tag name="KSO_WM_TEMPLATE_CATEGORY" val="diagram"/>
  <p:tag name="KSO_WM_TEMPLATE_INDEX" val="20231715"/>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332.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15_2*l_h_i*1_3_2"/>
  <p:tag name="KSO_WM_TEMPLATE_CATEGORY" val="diagram"/>
  <p:tag name="KSO_WM_TEMPLATE_INDEX" val="20231715"/>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SHADOW_SCHEMECOLOR_INDEX" val="5"/>
  <p:tag name="KSO_WM_UNIT_TEXT_FILL_FORE_SCHEMECOLOR_INDEX" val="2"/>
  <p:tag name="KSO_WM_UNIT_TEXT_FILL_TYPE" val="1"/>
  <p:tag name="KSO_WM_UNIT_USESOURCEFORMAT_APPLY" val="0"/>
</p:tagLst>
</file>

<file path=ppt/tags/tag333.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715_2*l_h_a*1_1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USESOURCEFORMAT_APPLY" val="0"/>
</p:tagLst>
</file>

<file path=ppt/tags/tag334.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715_2*l_h_i*1_1_1"/>
  <p:tag name="KSO_WM_TEMPLATE_CATEGORY" val="diagram"/>
  <p:tag name="KSO_WM_TEMPLATE_INDEX" val="20231715"/>
  <p:tag name="KSO_WM_UNIT_LAYERLEVEL" val="1_1_1"/>
  <p:tag name="KSO_WM_TAG_VERSION" val="3.0"/>
  <p:tag name="KSO_WM_BEAUTIFY_FLAG" val="#wm#"/>
  <p:tag name="KSO_WM_UNIT_PRESET_TEXT" val="01"/>
  <p:tag name="KSO_WM_UNIT_FILL_TYPE" val="3"/>
  <p:tag name="KSO_WM_UNIT_USESOURCEFORMAT_APPLY" val="0"/>
</p:tagLst>
</file>

<file path=ppt/tags/tag335.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715_2*l_h_i*1_2_1"/>
  <p:tag name="KSO_WM_TEMPLATE_CATEGORY" val="diagram"/>
  <p:tag name="KSO_WM_TEMPLATE_INDEX" val="20231715"/>
  <p:tag name="KSO_WM_UNIT_LAYERLEVEL" val="1_1_1"/>
  <p:tag name="KSO_WM_TAG_VERSION" val="3.0"/>
  <p:tag name="KSO_WM_BEAUTIFY_FLAG" val="#wm#"/>
  <p:tag name="KSO_WM_UNIT_PRESET_TEXT" val="02"/>
  <p:tag name="KSO_WM_UNIT_FILL_TYPE" val="3"/>
  <p:tag name="KSO_WM_UNIT_USESOURCEFORMAT_APPLY" val="0"/>
</p:tagLst>
</file>

<file path=ppt/tags/tag336.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715_2*l_h_a*1_2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USESOURCEFORMAT_APPLY" val="0"/>
</p:tagLst>
</file>

<file path=ppt/tags/tag337.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715_2*l_h_f*1_1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请尽量言简意赅阐述你的观点内容。"/>
  <p:tag name="KSO_WM_UNIT_TEXT_FILL_FORE_SCHEMECOLOR_INDEX" val="1"/>
  <p:tag name="KSO_WM_UNIT_TEXT_FILL_TYPE" val="1"/>
  <p:tag name="KSO_WM_UNIT_USESOURCEFORMAT_APPLY" val="0"/>
</p:tagLst>
</file>

<file path=ppt/tags/tag338.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715_2*l_h_f*1_2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请尽量言简意赅阐述你的观点内容。"/>
  <p:tag name="KSO_WM_UNIT_TEXT_FILL_FORE_SCHEMECOLOR_INDEX" val="1"/>
  <p:tag name="KSO_WM_UNIT_TEXT_FILL_TYPE" val="1"/>
  <p:tag name="KSO_WM_UNIT_USESOURCEFORMAT_APPLY" val="0"/>
</p:tagLst>
</file>

<file path=ppt/tags/tag339.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715_2*l_h_i*1_3_1"/>
  <p:tag name="KSO_WM_TEMPLATE_CATEGORY" val="diagram"/>
  <p:tag name="KSO_WM_TEMPLATE_INDEX" val="20231715"/>
  <p:tag name="KSO_WM_UNIT_LAYERLEVEL" val="1_1_1"/>
  <p:tag name="KSO_WM_TAG_VERSION" val="3.0"/>
  <p:tag name="KSO_WM_BEAUTIFY_FLAG" val="#wm#"/>
  <p:tag name="KSO_WM_UNIT_PRESET_TEXT" val="03"/>
  <p:tag name="KSO_WM_UNIT_FILL_TYPE" val="3"/>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715_2*l_h_a*1_3_1"/>
  <p:tag name="KSO_WM_TEMPLATE_CATEGORY" val="diagram"/>
  <p:tag name="KSO_WM_TEMPLATE_INDEX" val="20231715"/>
  <p:tag name="KSO_WM_UNIT_LAYERLEVEL" val="1_1_1"/>
  <p:tag name="KSO_WM_TAG_VERSION" val="3.0"/>
  <p:tag name="KSO_WM_BEAUTIFY_FLAG" val="#wm#"/>
  <p:tag name="KSO_WM_UNIT_PRESET_TEXT" val="添加标题"/>
  <p:tag name="KSO_WM_UNIT_TEXT_FILL_FORE_SCHEMECOLOR_INDEX" val="3"/>
  <p:tag name="KSO_WM_UNIT_TEXT_FILL_TYPE" val="3"/>
  <p:tag name="KSO_WM_UNIT_USESOURCEFORMAT_APPLY" val="0"/>
</p:tagLst>
</file>

<file path=ppt/tags/tag341.xml><?xml version="1.0" encoding="utf-8"?>
<p:tagLst xmlns:p="http://schemas.openxmlformats.org/presentationml/2006/main">
  <p:tag name="KSO_WM_DIAGRAM_MAX_ITEMCNT" val="6"/>
  <p:tag name="KSO_WM_DIAGRAM_MIN_ITEMCNT" val="2"/>
  <p:tag name="KSO_WM_DIAGRAM_VIRTUALLY_FRAME" val="{&quot;height&quot;:406.4145669291339,&quot;left&quot;:47.08397216796875,&quot;top&quot;:98.0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715_2*l_h_f*1_3_1"/>
  <p:tag name="KSO_WM_TEMPLATE_CATEGORY" val="diagram"/>
  <p:tag name="KSO_WM_TEMPLATE_INDEX" val="20231715"/>
  <p:tag name="KSO_WM_UNIT_LAYERLEVEL" val="1_1_1"/>
  <p:tag name="KSO_WM_TAG_VERSION" val="3.0"/>
  <p:tag name="KSO_WM_BEAUTIFY_FLAG" val="#wm#"/>
  <p:tag name="KSO_WM_UNIT_PRESET_TEXT" val="单击此处输入你的项正文，文字是您思想的提炼，请尽量言简意赅阐述你的观点内容。"/>
  <p:tag name="KSO_WM_UNIT_TEXT_FILL_FORE_SCHEMECOLOR_INDEX" val="1"/>
  <p:tag name="KSO_WM_UNIT_TEXT_FILL_TYPE" val="1"/>
  <p:tag name="KSO_WM_UNIT_USESOURCEFORMAT_APPLY" val="0"/>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43.xml><?xml version="1.0" encoding="utf-8"?>
<p:tagLst xmlns:p="http://schemas.openxmlformats.org/presentationml/2006/main">
  <p:tag name="KSO_WM_SLIDE_ID" val="diagram20231715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0996"/>
  <p:tag name="KSO_WM_SLIDE_TYPE" val="text"/>
  <p:tag name="KSO_WM_SLIDE_SUBTYPE" val="diag"/>
  <p:tag name="KSO_WM_SLIDE_SIZE" val="697.8*283.515"/>
  <p:tag name="KSO_WM_SLIDE_POSITION" val="129.55*159.15"/>
  <p:tag name="KSO_WM_SLIDE_LAYOUT" val="a_l"/>
  <p:tag name="KSO_WM_SLIDE_LAYOUT_CNT" val="1_1"/>
  <p:tag name="KSO_WM_SPECIAL_SOURCE" val="bdnull"/>
  <p:tag name="KSO_WM_DIAGRAM_GROUP_CODE" val="l1-1"/>
  <p:tag name="KSO_WM_SLIDE_DIAGTYPE" val="l"/>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7*a*1"/>
  <p:tag name="KSO_WM_TEMPLATE_CATEGORY" val="custom"/>
  <p:tag name="KSO_WM_TEMPLATE_INDEX" val="20230996"/>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34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6_7*e*1"/>
  <p:tag name="KSO_WM_TEMPLATE_CATEGORY" val="custom"/>
  <p:tag name="KSO_WM_TEMPLATE_INDEX" val="20230996"/>
  <p:tag name="KSO_WM_UNIT_LAYERLEVEL" val="1"/>
  <p:tag name="KSO_WM_TAG_VERSION" val="1.0"/>
  <p:tag name="KSO_WM_BEAUTIFY_FLAG" val="#wm#"/>
  <p:tag name="KSO_WM_UNIT_NOCLEAR" val="0"/>
  <p:tag name="KSO_WM_UNIT_VALUE" val="13"/>
  <p:tag name="KSO_WM_UNIT_TYPE" val="e"/>
  <p:tag name="KSO_WM_UNIT_INDEX" val="1"/>
</p:tagLst>
</file>

<file path=ppt/tags/tag346.xml><?xml version="1.0" encoding="utf-8"?>
<p:tagLst xmlns:p="http://schemas.openxmlformats.org/presentationml/2006/main">
  <p:tag name="KSO_WM_SLIDE_ID" val="custom20230996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96"/>
  <p:tag name="KSO_WM_SLIDE_TYPE" val="sectionTitle"/>
  <p:tag name="KSO_WM_SLIDE_SUBTYPE" val="pureTxt"/>
  <p:tag name="KSO_WM_SLIDE_LAYOUT" val="a_e"/>
  <p:tag name="KSO_WM_SLIDE_LAYOUT_CNT" val="1_1"/>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0939_2*a*1"/>
  <p:tag name="KSO_WM_TEMPLATE_CATEGORY" val="diagram"/>
  <p:tag name="KSO_WM_TEMPLATE_INDEX" val="20230939"/>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UNIT_PRESET_TEXT" val="单击此处添加标题"/>
  <p:tag name="KSO_WM_UNIT_TEXT_FILL_FORE_SCHEMECOLOR_INDEX" val="13"/>
  <p:tag name="KSO_WM_UNIT_TEXT_FILL_TYPE" val="1"/>
  <p:tag name="KSO_WM_UNIT_USESOURCEFORMAT_APPLY" val="0"/>
</p:tagLst>
</file>

<file path=ppt/tags/tag3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0939_2*m_h_f*1_3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UNIT_VALUE" val="65"/>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USESOURCEFORMAT_APPLY" val="0"/>
</p:tagLst>
</file>

<file path=ppt/tags/tag3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0939_2*m_h_f*1_1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UNIT_VALUE" val="65"/>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USESOURCEFORMAT_APPLY" val="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0939_2*m_h_f*1_2_1"/>
  <p:tag name="KSO_WM_TEMPLATE_CATEGORY" val="diagram"/>
  <p:tag name="KSO_WM_TEMPLATE_INDEX" val="20230939"/>
  <p:tag name="KSO_WM_UNIT_LAYERLEVEL" val="1_1_1"/>
  <p:tag name="KSO_WM_TAG_VERSION" val="3.0"/>
  <p:tag name="KSO_WM_BEAUTIFY_FLAG" val="#wm#"/>
  <p:tag name="KSO_WM_DIAGRAM_VERSION" val="3"/>
  <p:tag name="KSO_WM_DIAGRAM_COLOR_TRICK" val="4"/>
  <p:tag name="KSO_WM_DIAGRAM_COLOR_TEXT_CAN_REMOVE" val="n"/>
  <p:tag name="KSO_WM_UNIT_VALUE" val="65"/>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输入你的智能图形项正文&#10;请尽量言简意赅"/>
  <p:tag name="KSO_WM_UNIT_TEXT_FILL_FORE_SCHEMECOLOR_INDEX" val="1"/>
  <p:tag name="KSO_WM_UNIT_TEXT_FILL_TYPE" val="1"/>
  <p:tag name="KSO_WM_UNIT_USESOURCEFORMAT_APPLY" val="0"/>
</p:tagLst>
</file>

<file path=ppt/tags/tag3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1_2"/>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1_2"/>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3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1_4"/>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TYPE" val="m_h_i"/>
  <p:tag name="KSO_WM_UNIT_INDEX" val="1_1_4"/>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5,&quot;transparency&quot;:0},&quot;type&quot;:1},&quot;glow&quot;:{&quot;colorType&quot;:0},&quot;line&quot;:{&quot;type&quot;:0},&quot;shadow&quot;:{&quot;brightness&quot;:0.800000011920929,&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SHADOW_SCHEMECOLOR_INDEX" val="5"/>
  <p:tag name="KSO_WM_UNIT_USESOURCEFORMAT_APPLY" val="0"/>
</p:tagLst>
</file>

<file path=ppt/tags/tag3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1_3"/>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1_3"/>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3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1_1"/>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1_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0"/>
</p:tagLst>
</file>

<file path=ppt/tags/tag3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2_2"/>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2_2"/>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0"/>
</p:tagLst>
</file>

<file path=ppt/tags/tag3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2_4"/>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TYPE" val="m_h_i"/>
  <p:tag name="KSO_WM_UNIT_INDEX" val="1_2_4"/>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6,&quot;transparency&quot;:0},&quot;type&quot;:1},&quot;glow&quot;:{&quot;colorType&quot;:0},&quot;line&quot;:{&quot;type&quot;:0},&quot;shadow&quot;:{&quot;brightness&quot;:0.800000011920929,&quot;colorType&quot;:1,&quot;foreColorIndex&quot;:6,&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SHADOW_SCHEMECOLOR_INDEX" val="6"/>
  <p:tag name="KSO_WM_UNIT_USESOURCEFORMAT_APPLY" val="0"/>
</p:tagLst>
</file>

<file path=ppt/tags/tag3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2_3"/>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2_3"/>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6,&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6"/>
  <p:tag name="KSO_WM_UNIT_TEXT_FILL_FORE_SCHEMECOLOR_INDEX" val="2"/>
  <p:tag name="KSO_WM_UNIT_TEXT_FILL_TYPE" val="1"/>
  <p:tag name="KSO_WM_UNIT_USESOURCEFORMAT_APPLY" val="0"/>
</p:tagLst>
</file>

<file path=ppt/tags/tag3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2_1"/>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2_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solidLine&quot;:{&quot;brightness&quot;:0,&quot;colorType&quot;:1,&quot;foreColorIndex&quot;:6,&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LINE_FILL_TYPE" val="2"/>
  <p:tag name="KSO_WM_UNIT_TEXT_FILL_FORE_SCHEMECOLOR_INDEX" val="13"/>
  <p:tag name="KSO_WM_UNIT_TEXT_FILL_TYPE" val="1"/>
  <p:tag name="KSO_WM_UNIT_USESOURCEFORMAT_APPLY" val="0"/>
</p:tagLst>
</file>

<file path=ppt/tags/tag3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39_2*m_h_a*1_1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USESOURCEFORMAT_APPLY"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DIAGRAM_VERSION" val="3"/>
  <p:tag name="KSO_WM_DIAGRAM_COLOR_TRICK" val="4"/>
  <p:tag name="KSO_WM_DIAGRAM_COLOR_TEXT_CAN_REMOVE" val="n"/>
  <p:tag name="KSO_WM_UNIT_VALUE" val="82*76"/>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0939_2*m_h_x*1_1_1"/>
  <p:tag name="KSO_WM_TEMPLATE_CATEGORY" val="diagram"/>
  <p:tag name="KSO_WM_TEMPLATE_INDEX" val="20230939"/>
  <p:tag name="KSO_WM_UNIT_LAYERLEVEL" val="1_1_1"/>
  <p:tag name="KSO_WM_TAG_VERSION" val="3.0"/>
  <p:tag name="KSO_WM_BEAUTIFY_FLAG" val="#wm#"/>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39_2*m_h_a*1_2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USESOURCEFORMAT_APPLY" val="0"/>
</p:tagLst>
</file>

<file path=ppt/tags/tag362.xml><?xml version="1.0" encoding="utf-8"?>
<p:tagLst xmlns:p="http://schemas.openxmlformats.org/presentationml/2006/main">
  <p:tag name="KSO_WM_DIAGRAM_VERSION" val="3"/>
  <p:tag name="KSO_WM_DIAGRAM_COLOR_TRICK" val="4"/>
  <p:tag name="KSO_WM_DIAGRAM_COLOR_TEXT_CAN_REMOVE" val="n"/>
  <p:tag name="KSO_WM_UNIT_VALUE" val="86*73"/>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0939_2*m_h_x*1_2_1"/>
  <p:tag name="KSO_WM_TEMPLATE_CATEGORY" val="diagram"/>
  <p:tag name="KSO_WM_TEMPLATE_INDEX" val="20230939"/>
  <p:tag name="KSO_WM_UNIT_LAYERLEVEL" val="1_1_1"/>
  <p:tag name="KSO_WM_TAG_VERSION" val="3.0"/>
  <p:tag name="KSO_WM_BEAUTIFY_FLAG" val="#wm#"/>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63.xml><?xml version="1.0" encoding="utf-8"?>
<p:tagLst xmlns:p="http://schemas.openxmlformats.org/presentationml/2006/main">
  <p:tag name="KSO_WM_DIAGRAM_VIRTUALLY_FRAME" val="{&quot;height&quot;:373.4499938964844,&quot;left&quot;:25.72498779296875,&quot;top&quot;:93.97500305175781,&quot;width&quot;:911.1500244140625}"/>
</p:tagLst>
</file>

<file path=ppt/tags/tag3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3_2"/>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3_2"/>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7,&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UNIT_TEXT_FILL_FORE_SCHEMECOLOR_INDEX" val="2"/>
  <p:tag name="KSO_WM_UNIT_TEXT_FILL_TYPE" val="1"/>
  <p:tag name="KSO_WM_UNIT_USESOURCEFORMAT_APPLY" val="0"/>
</p:tagLst>
</file>

<file path=ppt/tags/tag3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3_4"/>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ISCONTENTSTITLE" val="0"/>
  <p:tag name="KSO_WM_UNIT_ISNUMDGMTITLE" val="0"/>
  <p:tag name="KSO_WM_UNIT_NOCLEAR" val="0"/>
  <p:tag name="KSO_WM_UNIT_TYPE" val="m_h_i"/>
  <p:tag name="KSO_WM_UNIT_INDEX" val="1_3_4"/>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1,&quot;foreColorIndex&quot;:7,&quot;transparency&quot;:0},&quot;type&quot;:1},&quot;glow&quot;:{&quot;colorType&quot;:0},&quot;line&quot;:{&quot;type&quot;:0},&quot;shadow&quot;:{&quot;brightness&quot;:0.800000011920929,&quot;colorType&quot;:1,&quot;foreColorIndex&quot;:7,&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UNIT_SHADOW_SCHEMECOLOR_INDEX" val="7"/>
  <p:tag name="KSO_WM_UNIT_USESOURCEFORMAT_APPLY" val="0"/>
</p:tagLst>
</file>

<file path=ppt/tags/tag3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3_3"/>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3_3"/>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7,&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7"/>
  <p:tag name="KSO_WM_UNIT_TEXT_FILL_FORE_SCHEMECOLOR_INDEX" val="2"/>
  <p:tag name="KSO_WM_UNIT_TEXT_FILL_TYPE" val="1"/>
  <p:tag name="KSO_WM_UNIT_USESOURCEFORMAT_APPLY" val="0"/>
</p:tagLst>
</file>

<file path=ppt/tags/tag3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9_2*m_h_i*1_3_1"/>
  <p:tag name="KSO_WM_TEMPLATE_CATEGORY" val="diagram"/>
  <p:tag name="KSO_WM_TEMPLATE_INDEX" val="20230939"/>
  <p:tag name="KSO_WM_UNIT_LAYERLEVEL" val="1_1_1"/>
  <p:tag name="KSO_WM_TAG_VERSION" val="3.0"/>
  <p:tag name="KSO_WM_DIAGRAM_VERSION" val="3"/>
  <p:tag name="KSO_WM_DIAGRAM_COLOR_TRICK" val="4"/>
  <p:tag name="KSO_WM_DIAGRAM_COLOR_TEXT_CAN_REMOVE" val="n"/>
  <p:tag name="KSO_WM_UNIT_TYPE" val="m_h_i"/>
  <p:tag name="KSO_WM_UNIT_INDEX" val="1_3_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solidLine&quot;:{&quot;brightness&quot;:0,&quot;colorType&quot;:1,&quot;foreColorIndex&quot;:7,&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7"/>
  <p:tag name="KSO_WM_UNIT_LINE_FILL_TYPE" val="2"/>
  <p:tag name="KSO_WM_UNIT_TEXT_FILL_FORE_SCHEMECOLOR_INDEX" val="13"/>
  <p:tag name="KSO_WM_UNIT_TEXT_FILL_TYPE" val="1"/>
  <p:tag name="KSO_WM_UNIT_USESOURCEFORMAT_APPLY" val="0"/>
</p:tagLst>
</file>

<file path=ppt/tags/tag3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39_2*m_h_a*1_3_1"/>
  <p:tag name="KSO_WM_TEMPLATE_CATEGORY" val="diagram"/>
  <p:tag name="KSO_WM_TEMPLATE_INDEX" val="20230939"/>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USESOURCEFORMAT_APPLY" val="0"/>
</p:tagLst>
</file>

<file path=ppt/tags/tag369.xml><?xml version="1.0" encoding="utf-8"?>
<p:tagLst xmlns:p="http://schemas.openxmlformats.org/presentationml/2006/main">
  <p:tag name="KSO_WM_DIAGRAM_VERSION" val="3"/>
  <p:tag name="KSO_WM_DIAGRAM_COLOR_TRICK" val="4"/>
  <p:tag name="KSO_WM_DIAGRAM_COLOR_TEXT_CAN_REMOVE" val="n"/>
  <p:tag name="KSO_WM_UNIT_VALUE" val="80*86"/>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230939_2*m_h_x*1_3_1"/>
  <p:tag name="KSO_WM_TEMPLATE_CATEGORY" val="diagram"/>
  <p:tag name="KSO_WM_TEMPLATE_INDEX" val="20230939"/>
  <p:tag name="KSO_WM_UNIT_LAYERLEVEL" val="1_1_1"/>
  <p:tag name="KSO_WM_TAG_VERSION" val="3.0"/>
  <p:tag name="KSO_WM_BEAUTIFY_FLAG" val="#wm#"/>
  <p:tag name="KSO_WM_DIAGRAM_MAX_ITEMCNT" val="6"/>
  <p:tag name="KSO_WM_DIAGRAM_MIN_ITEMCNT" val="2"/>
  <p:tag name="KSO_WM_DIAGRAM_VIRTUALLY_FRAME" val="{&quot;height&quot;:373.4499938964844,&quot;left&quot;:25.72498779296875,&quot;top&quot;:93.97500305175781,&quot;width&quot;:911.1500244140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71.xml><?xml version="1.0" encoding="utf-8"?>
<p:tagLst xmlns:p="http://schemas.openxmlformats.org/presentationml/2006/main">
  <p:tag name="KSO_WM_BEAUTIFY_FLAG" val="#wm#"/>
  <p:tag name="KSO_WM_TEMPLATE_CATEGORY" val="custom"/>
  <p:tag name="KSO_WM_TEMPLATE_INDEX" val="20230996"/>
  <p:tag name="KSO_WM_SPECIAL_SOURCE" val="bdnull"/>
  <p:tag name="KSO_WM_SLIDE_ID" val="diagram20230939_2"/>
  <p:tag name="KSO_WM_TEMPLATE_SUBCATEGORY" val="0"/>
  <p:tag name="KSO_WM_TEMPLATE_MASTER_TYPE" val="0"/>
  <p:tag name="KSO_WM_TEMPLATE_COLOR_TYPE" val="0"/>
  <p:tag name="KSO_WM_SLIDE_ITEM_CNT" val="3"/>
  <p:tag name="KSO_WM_SLIDE_INDEX" val="2"/>
  <p:tag name="KSO_WM_DIAGRAM_GROUP_CODE" val="m1-1"/>
  <p:tag name="KSO_WM_SLIDE_DIAGTYPE" val="m"/>
  <p:tag name="KSO_WM_TAG_VERSION" val="3.0"/>
  <p:tag name="KSO_WM_SLIDE_LAYOUT" val="a_m"/>
  <p:tag name="KSO_WM_SLIDE_LAYOUT_CNT" val="1_1"/>
  <p:tag name="KSO_WM_SLIDE_TYPE" val="text"/>
  <p:tag name="KSO_WM_SLIDE_SUBTYPE" val="diag"/>
  <p:tag name="KSO_WM_SLIDE_SIZE" val="545.8*309.55"/>
  <p:tag name="KSO_WM_SLIDE_POSITION" val="206.85*178.35"/>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5"/>
  <p:tag name="KSO_WM_UNIT_TEXT_FILL_FORE_SCHEMECOLOR_INDEX" val="2"/>
  <p:tag name="KSO_WM_UNIT_TEXT_FILL_TYPE" val="1"/>
  <p:tag name="KSO_WM_UNIT_USESOURCEFORMAT_APPLY" val="0"/>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a*1"/>
  <p:tag name="KSO_WM_TEMPLATE_CATEGORY" val="diagram"/>
  <p:tag name="KSO_WM_TEMPLATE_INDEX" val="20231731"/>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30"/>
  <p:tag name="KSO_WM_UNIT_PRESET_TEXT" val="单击此处添加标题"/>
  <p:tag name="KSO_WM_UNIT_TEXT_FILL_FORE_SCHEMECOLOR_INDEX" val="5"/>
  <p:tag name="KSO_WM_UNIT_TEXT_FILL_TYPE" val="1"/>
  <p:tag name="KSO_WM_UNIT_USESOURCEFORMAT_APPLY" val="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5"/>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6"/>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6"/>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7"/>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7"/>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8"/>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8"/>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9"/>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9"/>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0"/>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0"/>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2"/>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3"/>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4"/>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4"/>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0"/>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0"/>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3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4*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0"/>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2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31_4*l_h_a*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0"/>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4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SHADOW_SCHEMECOLOR_INDEX" val="5"/>
  <p:tag name="KSO_WM_UNIT_TEXT_FILL_FORE_SCHEMECOLOR_INDEX" val="2"/>
  <p:tag name="KSO_WM_UNIT_TEXT_FILL_TYPE" val="1"/>
  <p:tag name="KSO_WM_UNIT_USESOURCEFORMAT_APPLY" val="0"/>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0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0"/>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61.8190551181102,&quot;left&quot;:81.46551181102362,&quot;top&quot;:114.3,&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09.xml><?xml version="1.0" encoding="utf-8"?>
<p:tagLst xmlns:p="http://schemas.openxmlformats.org/presentationml/2006/main">
  <p:tag name="KSO_WM_SLIDE_ID" val="diagram20231731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custom"/>
  <p:tag name="KSO_WM_TEMPLATE_INDEX" val="20230996"/>
  <p:tag name="KSO_WM_SLIDE_TYPE" val="text"/>
  <p:tag name="KSO_WM_SLIDE_SUBTYPE" val="diag"/>
  <p:tag name="KSO_WM_SLIDE_SIZE" val="797.069*283.774"/>
  <p:tag name="KSO_WM_SLIDE_POSITION" val="81.4655*192.345"/>
  <p:tag name="KSO_WM_SLIDE_LAYOUT" val="a_l"/>
  <p:tag name="KSO_WM_SLIDE_LAYOUT_CNT" val="1_1"/>
  <p:tag name="KSO_WM_SPECIAL_SOURCE" val="bdnull"/>
  <p:tag name="KSO_WM_DIAGRAM_GROUP_CODE" val="l1-1"/>
  <p:tag name="KSO_WM_SLIDE_DIAGTYPE" val="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9_3*l_h_f*1_3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gradient&quot;:[{&quot;brightness&quot;:0,&quot;colorType&quot;:1,&quot;foreColorIndex&quot;:5,&quot;pos&quot;:0,&quot;transparency&quot;:0},{&quot;brightness&quot;:0,&quot;colorType&quot;:1,&quot;foreColorIndex&quot;:5,&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TEXT_TYPE" val="1"/>
  <p:tag name="KSO_WM_UNIT_PRESET_TEXT" val="单击此处输入你的正文，文字是您思想的提炼"/>
  <p:tag name="KSO_WM_UNIT_FILL_TYPE" val="3"/>
  <p:tag name="KSO_WM_UNIT_USESOURCEFORMAT_APPLY" val="0"/>
</p:tagLst>
</file>

<file path=ppt/tags/tag41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9_3*l_h_f*1_2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gradient&quot;:[{&quot;brightness&quot;:0,&quot;colorType&quot;:1,&quot;foreColorIndex&quot;:6,&quot;pos&quot;:0,&quot;transparency&quot;:0},{&quot;brightness&quot;:0,&quot;colorType&quot;:1,&quot;foreColorIndex&quot;:6,&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TEXT_TYPE" val="1"/>
  <p:tag name="KSO_WM_UNIT_PRESET_TEXT" val="单击此处输入你的正文，文字是您思想的提炼"/>
  <p:tag name="KSO_WM_UNIT_FILL_TYPE" val="3"/>
  <p:tag name="KSO_WM_UNIT_USESOURCEFORMAT_APPLY" val="0"/>
</p:tagLst>
</file>

<file path=ppt/tags/tag412.xml><?xml version="1.0" encoding="utf-8"?>
<p:tagLst xmlns:p="http://schemas.openxmlformats.org/presentationml/2006/main">
  <p:tag name="KSO_WM_UNIT_SUBTYPE" val="a"/>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9_3*l_h_f*1_1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gradient&quot;:[{&quot;brightness&quot;:0,&quot;colorType&quot;:1,&quot;foreColorIndex&quot;:5,&quot;pos&quot;:0,&quot;transparency&quot;:0},{&quot;brightness&quot;:0,&quot;colorType&quot;:1,&quot;foreColorIndex&quot;:5,&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TEXT_TYPE" val="1"/>
  <p:tag name="KSO_WM_UNIT_PRESET_TEXT" val="单击此处输入你的正文，文字是您思想的提炼"/>
  <p:tag name="KSO_WM_UNIT_FILL_TYPE" val="3"/>
  <p:tag name="KSO_WM_UNIT_USESOURCEFORMAT_APPLY" val="0"/>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9_3*l_h_i*1_3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type&quot;:0},&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3"/>
  <p:tag name="KSO_WM_UNIT_SHADOW_SCHEMECOLOR_INDEX" val="5"/>
  <p:tag name="KSO_WM_UNIT_USESOURCEFORMAT_APPLY" val="0"/>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9_3*l_h_i*1_2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type&quot;:0},&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2"/>
  <p:tag name="KSO_WM_UNIT_SHADOW_SCHEMECOLOR_INDEX" val="6"/>
  <p:tag name="KSO_WM_UNIT_USESOURCEFORMAT_APPLY" val="0"/>
</p:tagLst>
</file>

<file path=ppt/tags/tag4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9_3*l_h_f*1_4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gradient&quot;:[{&quot;brightness&quot;:0,&quot;colorType&quot;:1,&quot;foreColorIndex&quot;:6,&quot;pos&quot;:0,&quot;transparency&quot;:0},{&quot;brightness&quot;:0,&quot;colorType&quot;:1,&quot;foreColorIndex&quot;:6,&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DIAGRAM_COLOR_TRICK" val="2"/>
  <p:tag name="KSO_WM_UNIT_TEXT_TYPE" val="1"/>
  <p:tag name="KSO_WM_UNIT_PRESET_TEXT" val="单击此处输入你的正文，文字是您思想的提炼"/>
  <p:tag name="KSO_WM_UNIT_FILL_TYPE" val="3"/>
  <p:tag name="KSO_WM_UNIT_USESOURCEFORMAT_APPLY" val="0"/>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9_3*l_h_i*1_1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type&quot;:0},&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1"/>
  <p:tag name="KSO_WM_UNIT_SHADOW_SCHEMECOLOR_INDEX" val="5"/>
  <p:tag name="KSO_WM_UNIT_USESOURCEFORMAT_APPLY" val="0"/>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9_3*l_h_i*1_4_1"/>
  <p:tag name="KSO_WM_TEMPLATE_CATEGORY" val="diagram"/>
  <p:tag name="KSO_WM_TEMPLATE_INDEX" val="20231299"/>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255.25,&quot;left&quot;:49.740560341181755,&quot;top&quot;:166.32507874015747,&quot;width&quot;:863.3301391601562}"/>
  <p:tag name="KSO_WM_DIAGRAM_COLOR_MATCH_VALUE" val="{&quot;shape&quot;:{&quot;fill&quot;:{&quot;type&quot;:0},&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UNIT_PRESET_TEXT" val="04"/>
  <p:tag name="KSO_WM_UNIT_SHADOW_SCHEMECOLOR_INDEX" val="6"/>
  <p:tag name="KSO_WM_UNIT_USESOURCEFORMAT_APPLY" val="0"/>
</p:tagLst>
</file>

<file path=ppt/tags/tag41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99_3*a*1"/>
  <p:tag name="KSO_WM_TEMPLATE_CATEGORY" val="diagram"/>
  <p:tag name="KSO_WM_TEMPLATE_INDEX" val="20231299"/>
  <p:tag name="KSO_WM_UNIT_LAYERLEVEL" val="1"/>
  <p:tag name="KSO_WM_TAG_VERSION" val="3.0"/>
  <p:tag name="KSO_WM_BEAUTIFY_FLAG" val="#wm#"/>
  <p:tag name="KSO_WM_UNIT_TEXT_TYPE" val="1"/>
  <p:tag name="KSO_WM_UNIT_PRESET_TEXT" val="单击此处添加标题"/>
  <p:tag name="KSO_WM_UNIT_TEXT_FILL_FORE_SCHEMECOLOR_INDEX" val="13"/>
  <p:tag name="KSO_WM_UNIT_TEXT_FILL_TYPE" val="1"/>
  <p:tag name="KSO_WM_UNIT_USESOURCEFORMAT_APPLY" val="0"/>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p="http://schemas.openxmlformats.org/presentationml/2006/main">
  <p:tag name="KSO_WM_CHIP_INFOS" val="{&quot;name&quot;:&quot;Slide4&quot;,&quot;width&quot;:399.578,&quot;height&quot;:484.138,&quot;tags&quot;:{&quot;style&quot;:[&quot;简约&quot;],&quot;coloring&quot;:[&quot;多彩色&quot;]},&quot;slide_type&quot;:[&quot;text&quot;],&quot;type&quot;:&quot;diagram&quot;,&quot;match_code&quot;:&quot;l(h(f)h(f)h(f)h(f))&quot;,&quot;adjust_rule&quot;:{&quot;width_max&quot;:479.493,&quot;width_min&quot;:319.662,&quot;height_max&quot;:580.966,&quot;height_min&quot;:387.311},&quot;fill_rule&quot;:{&quot;fill_mode&quot;:&quot;adaptive&quot;,&quot;fill_align&quot;:&quot;cm&quot;},&quot;adapt_layouttype&quot;:[&quot;leftright&quot;,&quot;navigation&quot;],&quot;zoom_adjust&quot;:20}"/>
  <p:tag name="KSO_WM_CHIP_XID" val="5e72d6780bf9d44aae6d4d1f"/>
  <p:tag name="KSO_WM_SLIDE_ID" val="diagram20231299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55.429*250.554"/>
  <p:tag name="KSO_WM_SLIDE_POSITION" val="52.9412*180.773"/>
  <p:tag name="KSO_WM_DIAGRAM_GROUP_CODE" val="l1-1"/>
  <p:tag name="KSO_WM_SLIDE_DIAGTYPE" val="l"/>
  <p:tag name="KSO_WM_TAG_VERSION" val="3.0"/>
  <p:tag name="KSO_WM_BEAUTIFY_FLAG" val="#wm#"/>
  <p:tag name="KSO_WM_TEMPLATE_CATEGORY" val="custom"/>
  <p:tag name="KSO_WM_TEMPLATE_INDEX" val="20230996"/>
  <p:tag name="KSO_WM_SLIDE_LAYOUT" val="a_l"/>
  <p:tag name="KSO_WM_SLIDE_LAYOUT_CNT" val="1_1"/>
</p:tagLst>
</file>

<file path=ppt/tags/tag42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PRESET_TEXT" val="单击此处添加标题"/>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426.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0996"/>
  <p:tag name="KSO_WM_SLIDE_LAYOUT" val="a_f"/>
  <p:tag name="KSO_WM_SLIDE_LAYOUT_CNT" val="1_1"/>
  <p:tag name="KSO_WM_SLIDE_TYPE" val="text"/>
  <p:tag name="KSO_WM_SLIDE_SUBTYPE" val="pureTxt"/>
  <p:tag name="KSO_WM_SLIDE_SIZE" val="886*445"/>
  <p:tag name="KSO_WM_SLIDE_POSITION" val="37*28"/>
  <p:tag name="KSO_WM_TEMPLATE_MASTER_TYPE" val="0"/>
  <p:tag name="KSO_WM_TEMPLATE_COLOR_TYPE" val="0"/>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29.xml><?xml version="1.0" encoding="utf-8"?>
<p:tagLst xmlns:p="http://schemas.openxmlformats.org/presentationml/2006/main">
  <p:tag name="KSO_WM_BEAUTIFY_FLAG" val="#wm#"/>
  <p:tag name="KSO_WM_TEMPLATE_CATEGORY" val="custom"/>
  <p:tag name="KSO_WM_TEMPLATE_INDEX" val="2023099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7*a*1"/>
  <p:tag name="KSO_WM_TEMPLATE_CATEGORY" val="custom"/>
  <p:tag name="KSO_WM_TEMPLATE_INDEX" val="20230996"/>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3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6_7*e*1"/>
  <p:tag name="KSO_WM_TEMPLATE_CATEGORY" val="custom"/>
  <p:tag name="KSO_WM_TEMPLATE_INDEX" val="20230996"/>
  <p:tag name="KSO_WM_UNIT_LAYERLEVEL" val="1"/>
  <p:tag name="KSO_WM_TAG_VERSION" val="1.0"/>
  <p:tag name="KSO_WM_BEAUTIFY_FLAG" val="#wm#"/>
  <p:tag name="KSO_WM_UNIT_NOCLEAR" val="0"/>
  <p:tag name="KSO_WM_UNIT_VALUE" val="13"/>
  <p:tag name="KSO_WM_UNIT_TYPE" val="e"/>
  <p:tag name="KSO_WM_UNIT_INDEX" val="1"/>
</p:tagLst>
</file>

<file path=ppt/tags/tag432.xml><?xml version="1.0" encoding="utf-8"?>
<p:tagLst xmlns:p="http://schemas.openxmlformats.org/presentationml/2006/main">
  <p:tag name="KSO_WM_SLIDE_ID" val="custom20230996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96"/>
  <p:tag name="KSO_WM_SLIDE_TYPE" val="sectionTitle"/>
  <p:tag name="KSO_WM_SLIDE_SUBTYPE" val="pureTxt"/>
  <p:tag name="KSO_WM_SLIDE_LAYOUT" val="a_e"/>
  <p:tag name="KSO_WM_SLIDE_LAYOUT_CNT" val="1_1"/>
</p:tagLst>
</file>

<file path=ppt/tags/tag43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57_1*a*1"/>
  <p:tag name="KSO_WM_TEMPLATE_CATEGORY" val="diagram"/>
  <p:tag name="KSO_WM_TEMPLATE_INDEX" val="20231057"/>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434.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57_1*l_h_i*1_2_3"/>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25,&quot;colorType&quot;:1,&quot;foreColorIndex&quot;:6,&quot;pos&quot;:0,&quot;transparency&quot;:0},{&quot;brightness&quot;:-0.10000000149011612,&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35.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57_1*l_h_i*1_1_1"/>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36.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057_1*l_h_i*1_2_2"/>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type&quot;:0},&quot;glow&quot;:{&quot;colorType&quot;:0},&quot;line&quot;:{&quot;solidLine&quot;:{&quot;brightness&quot;:0.4000000059604645,&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UNIT_LINE_FILL_TYPE" val="2"/>
  <p:tag name="KSO_WM_UNIT_USESOURCEFORMAT_APPLY" val="0"/>
</p:tagLst>
</file>

<file path=ppt/tags/tag437.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57_1*l_h_i*1_2_1"/>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25,&quot;colorType&quot;:1,&quot;foreColorIndex&quot;:6,&quot;pos&quot;:0,&quot;transparency&quot;:0},{&quot;brightness&quot;:0.15000000596046448,&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3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7_1*l_h_f*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UNIT_USESOURCEFORMAT_APPLY" val="0"/>
</p:tagLst>
</file>

<file path=ppt/tags/tag4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7_1*l_h_a*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30000001192092896,&quot;colorType&quot;:1,&quot;foreColorIndex&quot;:6,&quot;pos&quot;:0.800000011920929,&quot;transparency&quot;:0},{&quot;brightness&quot;:0,&quot;colorType&quot;:1,&quot;foreColorIndex&quot;:6,&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p="http://schemas.openxmlformats.org/presentationml/2006/main">
  <p:tag name="KSO_WM_DIAGRAM_VIRTUALLY_FRAME" val="{&quot;height&quot;:331.3474853515625,&quot;left&quot;:47.15551181102362,&quot;top&quot;:132.17625732421874,&quot;width&quot;:867.7944881889764}"/>
</p:tagLst>
</file>

<file path=ppt/tags/tag441.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57_1*l_h_i*1_1_3"/>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15000000596046448,&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2"/>
  <p:tag name="KSO_WM_UNIT_TEXT_FILL_TYPE" val="1"/>
  <p:tag name="KSO_WM_UNIT_USESOURCEFORMAT_APPLY" val="0"/>
</p:tagLst>
</file>

<file path=ppt/tags/tag442.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057_1*l_h_i*1_1_2"/>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4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7_1*l_h_f*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输入你的智能图形项正文，文字是您思想的提炼"/>
  <p:tag name="KSO_WM_UNIT_TEXT_FILL_FORE_SCHEMECOLOR_INDEX" val="1"/>
  <p:tag name="KSO_WM_UNIT_TEXT_FILL_TYPE" val="1"/>
  <p:tag name="KSO_WM_UNIT_USESOURCEFORMAT_APPLY" val="0"/>
</p:tagLst>
</file>

<file path=ppt/tags/tag444.xml><?xml version="1.0" encoding="utf-8"?>
<p:tagLst xmlns:p="http://schemas.openxmlformats.org/presentationml/2006/main">
  <p:tag name="KSO_WM_DIAGRAM_VERSION" val="3"/>
  <p:tag name="KSO_WM_DIAGRAM_COLOR_TRICK" val="4"/>
  <p:tag name="KSO_WM_DIAGRAM_COLOR_TEXT_CAN_REMOVE" val="n"/>
  <p:tag name="KSO_WM_UNIT_VALUE" val="56*5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057_1*l_h_x*1_1_1"/>
  <p:tag name="KSO_WM_TEMPLATE_CATEGORY" val="diagram"/>
  <p:tag name="KSO_WM_TEMPLATE_INDEX" val="20231057"/>
  <p:tag name="KSO_WM_UNIT_LAYERLEVEL" val="1_1_1"/>
  <p:tag name="KSO_WM_TAG_VERSION" val="3.0"/>
  <p:tag name="KSO_WM_BEAUTIFY_FLAG" val="#wm#"/>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44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7_1*l_h_a*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VALUE" val="26"/>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gradient&quot;:[{&quot;brightness&quot;:0.30000001192092896,&quot;colorType&quot;:1,&quot;foreColorIndex&quot;:5,&quot;pos&quot;:0.800000011920929,&quot;transparency&quot;:0},{&quot;brightness&quot;:0,&quot;colorType&quot;:1,&quot;foreColorIndex&quot;:5,&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USESOURCEFORMAT_APPLY" val="0"/>
</p:tagLst>
</file>

<file path=ppt/tags/tag446.xml><?xml version="1.0" encoding="utf-8"?>
<p:tagLst xmlns:p="http://schemas.openxmlformats.org/presentationml/2006/main">
  <p:tag name="KSO_WM_DIAGRAM_VERSION" val="3"/>
  <p:tag name="KSO_WM_DIAGRAM_COLOR_TRICK" val="4"/>
  <p:tag name="KSO_WM_DIAGRAM_COLOR_TEXT_CAN_REMOVE" val="n"/>
  <p:tag name="KSO_WM_UNIT_VALUE" val="53*4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057_1*l_h_x*1_2_1"/>
  <p:tag name="KSO_WM_TEMPLATE_CATEGORY" val="diagram"/>
  <p:tag name="KSO_WM_TEMPLATE_INDEX" val="20231057"/>
  <p:tag name="KSO_WM_UNIT_LAYERLEVEL" val="1_1_1"/>
  <p:tag name="KSO_WM_TAG_VERSION" val="3.0"/>
  <p:tag name="KSO_WM_BEAUTIFY_FLAG" val="#wm#"/>
  <p:tag name="KSO_WM_DIAGRAM_MAX_ITEMCNT" val="6"/>
  <p:tag name="KSO_WM_DIAGRAM_MIN_ITEMCNT" val="2"/>
  <p:tag name="KSO_WM_DIAGRAM_VIRTUALLY_FRAME" val="{&quot;height&quot;:331.3474853515625,&quot;left&quot;:47.15551181102362,&quot;top&quot;:132.17625732421874,&quot;width&quot;:867.7944881889764}"/>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0"/>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48.xml><?xml version="1.0" encoding="utf-8"?>
<p:tagLst xmlns:p="http://schemas.openxmlformats.org/presentationml/2006/main">
  <p:tag name="KSO_WM_SLIDE_ID" val="diagram20231057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0996"/>
  <p:tag name="KSO_WM_SLIDE_TYPE" val="text"/>
  <p:tag name="KSO_WM_SLIDE_SUBTYPE" val="diag"/>
  <p:tag name="KSO_WM_SLIDE_SIZE" val="856.017*153.45"/>
  <p:tag name="KSO_WM_SLIDE_POSITION" val="47.9055*217.75"/>
  <p:tag name="KSO_WM_SLIDE_LAYOUT" val="a_l"/>
  <p:tag name="KSO_WM_SLIDE_LAYOUT_CNT" val="1_1"/>
  <p:tag name="KSO_WM_SPECIAL_SOURCE" val="bdnull"/>
  <p:tag name="KSO_WM_DIAGRAM_GROUP_CODE" val="l1-1"/>
  <p:tag name="KSO_WM_SLIDE_DIAGTYPE" val="l"/>
</p:tagLst>
</file>

<file path=ppt/tags/tag4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066_1*a*1"/>
  <p:tag name="KSO_WM_TEMPLATE_CATEGORY" val="diagram"/>
  <p:tag name="KSO_WM_TEMPLATE_INDEX" val="20231066"/>
  <p:tag name="KSO_WM_UNIT_LAYERLEVEL" val="1"/>
  <p:tag name="KSO_WM_TAG_VERSION" val="3.0"/>
  <p:tag name="KSO_WM_BEAUTIFY_FLAG" val="#wm#"/>
  <p:tag name="KSO_WM_DIAGRAM_GROUP_CODE" val="m1-1"/>
  <p:tag name="KSO_WM_UNIT_PRESET_TEXT" val="单击此处添加标题"/>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66_1*m_h_a*1_1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7"/>
  <p:tag name="KSO_WM_DIAGRAM_MAX_ITEMCNT" val="6"/>
  <p:tag name="KSO_WM_DIAGRAM_MIN_ITEMCNT" val="2"/>
  <p:tag name="KSO_WM_DIAGRAM_VIRTUALLY_FRAME" val="{&quot;height&quot;:373.29998779296875,&quot;left&quot;:57.907980649452476,&quot;top&quot;:105.76689586729518,&quot;width&quot;:844.1839599609375}"/>
  <p:tag name="KSO_WM_DIAGRAM_COLOR_MATCH_VALUE" val="{&quot;shape&quot;:{&quot;fill&quot;:{&quot;gradient&quot;:[{&quot;brightness&quot;:0.4000000059604645,&quot;colorType&quot;:1,&quot;foreColorIndex&quot;:5,&quot;pos&quot;:0.8999999761581421,&quot;transparency&quot;:0},{&quot;brightness&quot;:0,&quot;colorType&quot;:1,&quot;foreColorIndex&quot;:5,&quot;pos&quot;:0,&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SHADOW_SCHEMECOLOR_INDEX" val="5"/>
  <p:tag name="KSO_WM_UNIT_USESOURCEFORMAT_APPLY" val="0"/>
</p:tagLst>
</file>

<file path=ppt/tags/tag45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1_1"/>
  <p:tag name="KSO_WM_UNIT_ID" val="diagram20231066_1*m_h_f*1_1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7.907980649452476,&quot;top&quot;:105.76689586729518,&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添加您文本具体的内容和阐述的观点"/>
  <p:tag name="KSO_WM_UNIT_TEXT_FILL_FORE_SCHEMECOLOR_INDEX" val="1"/>
  <p:tag name="KSO_WM_UNIT_TEXT_FILL_TYPE" val="1"/>
  <p:tag name="KSO_WM_UNIT_USESOURCEFORMAT_APPLY" val="0"/>
</p:tagLst>
</file>

<file path=ppt/tags/tag45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m_h_f"/>
  <p:tag name="KSO_WM_UNIT_INDEX" val="1_2_1"/>
  <p:tag name="KSO_WM_UNIT_ID" val="diagram20231066_1*m_h_f*1_2_1"/>
  <p:tag name="KSO_WM_TEMPLATE_CATEGORY" val="diagram"/>
  <p:tag name="KSO_WM_TEMPLATE_INDEX" val="20231066"/>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VALUE" val="40"/>
  <p:tag name="KSO_WM_DIAGRAM_MAX_ITEMCNT" val="6"/>
  <p:tag name="KSO_WM_DIAGRAM_MIN_ITEMCNT" val="2"/>
  <p:tag name="KSO_WM_DIAGRAM_VIRTUALLY_FRAME" val="{&quot;height&quot;:373.29998779296875,&quot;left&quot;:57.907980649452476,&quot;top&quot;:105.76689586729518,&quot;width&quot;:844.1839599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您文本具体的内容和阐述的观点"/>
  <p:tag name="KSO_WM_UNIT_TEXT_FILL_FORE_SCHEMECOLOR_INDEX" val="1"/>
  <p:tag name="KSO_WM_UNIT_TEXT_FILL_TYPE" val="1"/>
  <p:tag name="KSO_WM_UNIT_USESOURCEFORMAT_APPLY" val="0"/>
</p:tagLst>
</file>

<file path=ppt/tags/tag453.xml><?xml version="1.0" encoding="utf-8"?>
<p:tagLst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66_1*m_h_a*1_2_1"/>
  <p:tag name="KSO_WM_TEMPLATE_CATEGORY" val="diagram"/>
  <p:tag name="KSO_WM_TEMPLATE_INDEX" val="20231066"/>
  <p:tag name="KSO_WM_UNIT_LAYERLEVEL" val="1_1_1"/>
  <p:tag name="KSO_WM_TAG_VERSION" val="3.0"/>
  <p:tag name="KSO_WM_UNIT_ISCONTENTSTITLE" val="0"/>
  <p:tag name="KSO_WM_UNIT_ISNUMDGMTITLE" val="0"/>
  <p:tag name="KSO_WM_UNIT_NOCLEAR" val="0"/>
  <p:tag name="KSO_WM_UNIT_VALUE" val="27"/>
  <p:tag name="KSO_WM_DIAGRAM_MAX_ITEMCNT" val="6"/>
  <p:tag name="KSO_WM_DIAGRAM_MIN_ITEMCNT" val="2"/>
  <p:tag name="KSO_WM_DIAGRAM_VIRTUALLY_FRAME" val="{&quot;height&quot;:373.29998779296875,&quot;left&quot;:57.907980649452476,&quot;top&quot;:105.76689586729518,&quot;width&quot;:844.1839599609375}"/>
  <p:tag name="KSO_WM_DIAGRAM_COLOR_MATCH_VALUE" val="{&quot;shape&quot;:{&quot;fill&quot;:{&quot;gradient&quot;:[{&quot;brightness&quot;:0.4000000059604645,&quot;colorType&quot;:1,&quot;foreColorIndex&quot;:6,&quot;pos&quot;:0.25,&quot;transparency&quot;:0},{&quot;brightness&quot;:0,&quot;colorType&quot;:1,&quot;foreColorIndex&quot;:6,&quot;pos&quot;:0.8999999761581421,&quot;transparency&quot;:0}],&quot;type&quot;:3},&quot;glow&quot;:{&quot;colorType&quot;:0},&quot;line&quot;:{&quot;type&quot;:0},&quot;shadow&quot;:{&quot;brightness&quot;:0,&quot;colorType&quot;:1,&quot;foreColorIndex&quot;:6,&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项标题"/>
  <p:tag name="KSO_WM_UNIT_FILL_TYPE" val="3"/>
  <p:tag name="KSO_WM_UNIT_SHADOW_SCHEMECOLOR_INDEX" val="6"/>
  <p:tag name="KSO_WM_UNIT_USESOURCEFORMAT_APPLY" val="0"/>
</p:tagLst>
</file>

<file path=ppt/tags/tag4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66_1*m_h_i*1_2_1"/>
  <p:tag name="KSO_WM_TEMPLATE_CATEGORY" val="diagram"/>
  <p:tag name="KSO_WM_TEMPLATE_INDEX" val="20231066"/>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73.29998779296875,&quot;left&quot;:57.907980649452476,&quot;top&quot;:105.76689586729518,&quot;width&quot;:844.1839599609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0"/>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56.xml><?xml version="1.0" encoding="utf-8"?>
<p:tagLst xmlns:p="http://schemas.openxmlformats.org/presentationml/2006/main">
  <p:tag name="KSO_WM_SLIDE_ID" val="diagram20231066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0996"/>
  <p:tag name="KSO_WM_SLIDE_TYPE" val="text"/>
  <p:tag name="KSO_WM_SLIDE_SUBTYPE" val="diag"/>
  <p:tag name="KSO_WM_SLIDE_SIZE" val="606.32*371.406"/>
  <p:tag name="KSO_WM_SLIDE_POSITION" val="152.358*106.714"/>
  <p:tag name="KSO_WM_SLIDE_LAYOUT" val="a_m"/>
  <p:tag name="KSO_WM_SLIDE_LAYOUT_CNT" val="1_1"/>
  <p:tag name="KSO_WM_SPECIAL_SOURCE" val="bdnull"/>
  <p:tag name="KSO_WM_DIAGRAM_GROUP_CODE" val="m1-1"/>
  <p:tag name="KSO_WM_SLIDE_DIAGTYPE" val="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7*a*1"/>
  <p:tag name="KSO_WM_TEMPLATE_CATEGORY" val="custom"/>
  <p:tag name="KSO_WM_TEMPLATE_INDEX" val="20230996"/>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5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6_7*e*1"/>
  <p:tag name="KSO_WM_TEMPLATE_CATEGORY" val="custom"/>
  <p:tag name="KSO_WM_TEMPLATE_INDEX" val="20230996"/>
  <p:tag name="KSO_WM_UNIT_LAYERLEVEL" val="1"/>
  <p:tag name="KSO_WM_TAG_VERSION" val="1.0"/>
  <p:tag name="KSO_WM_BEAUTIFY_FLAG" val="#wm#"/>
  <p:tag name="KSO_WM_UNIT_NOCLEAR" val="0"/>
  <p:tag name="KSO_WM_UNIT_VALUE" val="13"/>
  <p:tag name="KSO_WM_UNIT_TYPE" val="e"/>
  <p:tag name="KSO_WM_UNIT_INDEX" val="1"/>
</p:tagLst>
</file>

<file path=ppt/tags/tag459.xml><?xml version="1.0" encoding="utf-8"?>
<p:tagLst xmlns:p="http://schemas.openxmlformats.org/presentationml/2006/main">
  <p:tag name="KSO_WM_SLIDE_ID" val="custom20230996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96"/>
  <p:tag name="KSO_WM_SLIDE_TYPE" val="sectionTitle"/>
  <p:tag name="KSO_WM_SLIDE_SUBTYPE" val="pureTxt"/>
  <p:tag name="KSO_WM_SLIDE_LAYOUT" val="a_e"/>
  <p:tag name="KSO_WM_SLIDE_LAYOUT_CNT" val="1_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UNIT_PLACING_PICTURE_USER_VIEWPORT" val="{&quot;height&quot;:8537,&quot;width&quot;:17255}"/>
</p:tagLst>
</file>

<file path=ppt/tags/tag461.xml><?xml version="1.0" encoding="utf-8"?>
<p:tagLst xmlns:p="http://schemas.openxmlformats.org/presentationml/2006/main">
  <p:tag name="KSO_WM_UNIT_PLACING_PICTURE_USER_VIEWPORT" val="{&quot;height&quot;:3620.156587473002,&quot;width&quot;:7934.467242620591}"/>
  <p:tag name="KSO_WM_UNIT_PLACING_PICTURE_USER_RELATIVERECTANGLE" val="{&quot;bottom&quot;:0,&quot;left&quot;:0,&quot;right&quot;:0,&quot;top&quot;:0}"/>
  <p:tag name="KSO_WM_UNIT_PLACING_PICTURE_COLLAGE_RELATIVERECTANGLE" val="{&quot;height&quot;:3620.156587473002,&quot;width&quot;:7934.467242620591}"/>
  <p:tag name="KSO_WM_UNIT_PLACING_PICTURE_COLLAGE_VIEWPORT" val="{&quot;height&quot;:2023.5000000000002,&quot;width&quot;:4435}"/>
  <p:tag name="KSO_WM_UNIT_PLACING_PICTURE_INFO" val="{&quot;code&quot;:&quot;A[2]&quot;,&quot;full_picture&quot;:false,&quot;last_crop_picture&quot;:&quot;A[2]&quot;,&quot;scheme&quot;:&quot;2-1&quot;,&quot;spacing&quot;:5}"/>
  <p:tag name="KSO_WM_UNIT_PLACING_PICTURE" val="181627.488"/>
  <p:tag name="KSO_WM_BEAUTIFY_FLAG" val=""/>
  <p:tag name="KSO_WM_UNIT_INDEX" val=""/>
  <p:tag name="KSO_WM_UNIT_ID" val=""/>
</p:tagLst>
</file>

<file path=ppt/tags/tag462.xml><?xml version="1.0" encoding="utf-8"?>
<p:tagLst xmlns:p="http://schemas.openxmlformats.org/presentationml/2006/main">
  <p:tag name="KSO_WM_UNIT_PLACING_PICTURE" val="181627.488"/>
  <p:tag name="KSO_WM_BEAUTIFY_FLAG" val=""/>
  <p:tag name="KSO_WM_UNIT_INDEX" val=""/>
  <p:tag name="KSO_WM_UNIT_ID" val=""/>
  <p:tag name="KSO_WM_UNIT_PLACING_PICTURE_INFO" val="{&quot;code&quot;:&quot;A[2]&quot;,&quot;full_picture&quot;:false,&quot;last_crop_picture&quot;:&quot;A[2]&quot;,&quot;scheme&quot;:&quot;2-1&quot;,&quot;spacing&quot;:5}"/>
  <p:tag name="KSO_WM_UNIT_PLACING_PICTURE_USER_VIEWPORT" val="{&quot;height&quot;:3620.156587473002,&quot;width&quot;:7934.467242620591}"/>
  <p:tag name="KSO_WM_UNIT_PLACING_PICTURE_COLLAGE_RELATIVERECTANGLE" val="{&quot;height&quot;:3620.156587473002,&quot;width&quot;:7934.467242620591}"/>
</p:tagLst>
</file>

<file path=ppt/tags/tag463.xml><?xml version="1.0" encoding="utf-8"?>
<p:tagLst xmlns:p="http://schemas.openxmlformats.org/presentationml/2006/main">
  <p:tag name="KSO_WM_BEAUTIFY_FLAG" val="#wm#"/>
  <p:tag name="KSO_WM_TEMPLATE_CATEGORY" val="custom"/>
  <p:tag name="KSO_WM_TEMPLATE_INDEX" val="20230996"/>
  <p:tag name="KSO_WM_SLIDE_ID" val="custom2023120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0*397"/>
  <p:tag name="KSO_WM_SLIDE_POSITION" val="0*84"/>
  <p:tag name="KSO_WM_TAG_VERSION" val="3.0"/>
  <p:tag name="KSO_WM_SLIDE_LAYOUT" val="a_d_f"/>
  <p:tag name="KSO_WM_SLIDE_LAYOUT_CNT" val="1_3_1"/>
</p:tagLst>
</file>

<file path=ppt/tags/tag464.xml><?xml version="1.0" encoding="utf-8"?>
<p:tagLst xmlns:p="http://schemas.openxmlformats.org/presentationml/2006/main">
  <p:tag name="KSO_WM_UNIT_PLACING_PICTURE_USER_VIEWPORT" val="{&quot;height&quot;:10800,&quot;width&quot;:10472}"/>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10800,&quot;width&quot;:10472}"/>
</p:tagLst>
</file>

<file path=ppt/tags/tag465.xml><?xml version="1.0" encoding="utf-8"?>
<p:tagLst xmlns:p="http://schemas.openxmlformats.org/presentationml/2006/main">
  <p:tag name="KSO_WM_UNIT_PLACING_PICTURE_USER_VIEWPORT" val="{&quot;height&quot;:8347,&quot;width&quot;:7684}"/>
</p:tagLst>
</file>

<file path=ppt/tags/tag466.xml><?xml version="1.0" encoding="utf-8"?>
<p:tagLst xmlns:p="http://schemas.openxmlformats.org/presentationml/2006/main">
  <p:tag name="KSO_WM_BEAUTIFY_FLAG" val="#wm#"/>
  <p:tag name="KSO_WM_TEMPLATE_CATEGORY" val="custom"/>
  <p:tag name="KSO_WM_TEMPLATE_INDEX" val="20230996"/>
  <p:tag name="KSO_WM_SLIDE_ID" val="custom2023120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0*397"/>
  <p:tag name="KSO_WM_SLIDE_POSITION" val="0*84"/>
  <p:tag name="KSO_WM_TAG_VERSION" val="3.0"/>
  <p:tag name="KSO_WM_SLIDE_LAYOUT" val="a_d_f"/>
  <p:tag name="KSO_WM_SLIDE_LAYOUT_CNT" val="1_3_1"/>
</p:tagLst>
</file>

<file path=ppt/tags/tag467.xml><?xml version="1.0" encoding="utf-8"?>
<p:tagLst xmlns:p="http://schemas.openxmlformats.org/presentationml/2006/main">
  <p:tag name="KSO_WM_UNIT_PLACING_PICTURE_USER_VIEWPORT" val="{&quot;height&quot;:9212,&quot;width&quot;:17074}"/>
</p:tagLst>
</file>

<file path=ppt/tags/tag468.xml><?xml version="1.0" encoding="utf-8"?>
<p:tagLst xmlns:p="http://schemas.openxmlformats.org/presentationml/2006/main">
  <p:tag name="KSO_WM_UNIT_PLACING_PICTURE_INFO" val="{&quot;code&quot;:&quot;A[2]&quot;,&quot;full_picture&quot;:false,&quot;last_crop_picture&quot;:&quot;A[2]&quot;,&quot;scheme&quot;:&quot;2-1&quot;,&quot;spacing&quot;:5}"/>
  <p:tag name="KSO_WM_UNIT_PLACING_PICTURE" val="181627.488"/>
  <p:tag name="KSO_WM_BEAUTIFY_FLAG" val=""/>
  <p:tag name="KSO_WM_UNIT_INDEX" val=""/>
  <p:tag name="KSO_WM_UNIT_ID" val=""/>
  <p:tag name="KSO_WM_UNIT_PLACING_PICTURE_USER_VIEWPORT" val="{&quot;height&quot;:4745,&quot;width&quot;:7920}"/>
</p:tagLst>
</file>

<file path=ppt/tags/tag469.xml><?xml version="1.0" encoding="utf-8"?>
<p:tagLst xmlns:p="http://schemas.openxmlformats.org/presentationml/2006/main">
  <p:tag name="KSO_WM_UNIT_PLACING_PICTURE" val="181627.488"/>
  <p:tag name="KSO_WM_BEAUTIFY_FLAG" val=""/>
  <p:tag name="KSO_WM_UNIT_INDEX" val=""/>
  <p:tag name="KSO_WM_UNIT_ID" val=""/>
  <p:tag name="KSO_WM_UNIT_PLACING_PICTURE_INFO" val="{&quot;code&quot;:&quot;A[2]&quot;,&quot;full_picture&quot;:false,&quot;last_crop_picture&quot;:&quot;A[2]&quot;,&quot;scheme&quot;:&quot;2-1&quot;,&quot;spacing&quot;:5}"/>
  <p:tag name="KSO_WM_UNIT_PLACING_PICTURE_USER_VIEWPORT" val="{&quot;height&quot;:4434,&quot;width&quot;:792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PLACING_PICTURE_USER_VIEWPORT" val="{&quot;height&quot;:8347,&quot;width&quot;:7684}"/>
</p:tagLst>
</file>

<file path=ppt/tags/tag471.xml><?xml version="1.0" encoding="utf-8"?>
<p:tagLst xmlns:p="http://schemas.openxmlformats.org/presentationml/2006/main">
  <p:tag name="KSO_WM_BEAUTIFY_FLAG" val="#wm#"/>
  <p:tag name="KSO_WM_TEMPLATE_CATEGORY" val="custom"/>
  <p:tag name="KSO_WM_TEMPLATE_INDEX" val="20230996"/>
  <p:tag name="KSO_WM_SLIDE_ID" val="custom2023120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0*397"/>
  <p:tag name="KSO_WM_SLIDE_POSITION" val="0*84"/>
  <p:tag name="KSO_WM_TAG_VERSION" val="3.0"/>
  <p:tag name="KSO_WM_SLIDE_LAYOUT" val="a_d_f"/>
  <p:tag name="KSO_WM_SLIDE_LAYOUT_CNT" val="1_3_1"/>
</p:tagLst>
</file>

<file path=ppt/tags/tag472.xml><?xml version="1.0" encoding="utf-8"?>
<p:tagLst xmlns:p="http://schemas.openxmlformats.org/presentationml/2006/main">
  <p:tag name="KSO_WM_UNIT_PLACING_PICTURE_USER_VIEWPORT" val="{&quot;height&quot;:8347,&quot;width&quot;:7684}"/>
</p:tagLst>
</file>

<file path=ppt/tags/tag473.xml><?xml version="1.0" encoding="utf-8"?>
<p:tagLst xmlns:p="http://schemas.openxmlformats.org/presentationml/2006/main">
  <p:tag name="KSO_WM_BEAUTIFY_FLAG" val="#wm#"/>
  <p:tag name="KSO_WM_TEMPLATE_CATEGORY" val="custom"/>
  <p:tag name="KSO_WM_TEMPLATE_INDEX" val="20230996"/>
  <p:tag name="KSO_WM_SLIDE_ID" val="custom20231200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910*397"/>
  <p:tag name="KSO_WM_SLIDE_POSITION" val="0*84"/>
  <p:tag name="KSO_WM_TAG_VERSION" val="3.0"/>
  <p:tag name="KSO_WM_SLIDE_LAYOUT" val="a_d_f"/>
  <p:tag name="KSO_WM_SLIDE_LAYOUT_CNT" val="1_3_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6_7*a*1"/>
  <p:tag name="KSO_WM_TEMPLATE_CATEGORY" val="custom"/>
  <p:tag name="KSO_WM_TEMPLATE_INDEX" val="20230996"/>
  <p:tag name="KSO_WM_UNIT_LAYERLEVEL" val="1"/>
  <p:tag name="KSO_WM_TAG_VERSION" val="1.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7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6_7*e*1"/>
  <p:tag name="KSO_WM_TEMPLATE_CATEGORY" val="custom"/>
  <p:tag name="KSO_WM_TEMPLATE_INDEX" val="20230996"/>
  <p:tag name="KSO_WM_UNIT_LAYERLEVEL" val="1"/>
  <p:tag name="KSO_WM_TAG_VERSION" val="1.0"/>
  <p:tag name="KSO_WM_BEAUTIFY_FLAG" val="#wm#"/>
  <p:tag name="KSO_WM_UNIT_NOCLEAR" val="0"/>
  <p:tag name="KSO_WM_UNIT_VALUE" val="13"/>
  <p:tag name="KSO_WM_UNIT_TYPE" val="e"/>
  <p:tag name="KSO_WM_UNIT_INDEX" val="1"/>
</p:tagLst>
</file>

<file path=ppt/tags/tag476.xml><?xml version="1.0" encoding="utf-8"?>
<p:tagLst xmlns:p="http://schemas.openxmlformats.org/presentationml/2006/main">
  <p:tag name="KSO_WM_SLIDE_ID" val="custom20230996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996"/>
  <p:tag name="KSO_WM_SLIDE_TYPE" val="sectionTitle"/>
  <p:tag name="KSO_WM_SLIDE_SUBTYPE" val="pureTxt"/>
  <p:tag name="KSO_WM_SLIDE_LAYOUT" val="a_e"/>
  <p:tag name="KSO_WM_SLIDE_LAYOUT_CNT" val="1_1"/>
</p:tagLst>
</file>

<file path=ppt/tags/tag47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069_2*a*1"/>
  <p:tag name="KSO_WM_TEMPLATE_CATEGORY" val="diagram"/>
  <p:tag name="KSO_WM_TEMPLATE_INDEX" val="20231069"/>
  <p:tag name="KSO_WM_UNIT_LAYERLEVEL" val="1"/>
  <p:tag name="KSO_WM_TAG_VERSION" val="3.0"/>
  <p:tag name="KSO_WM_BEAUTIFY_FLAG" val="#wm#"/>
  <p:tag name="KSO_WM_DIAGRAM_GROUP_CODE" val="l1-1"/>
  <p:tag name="KSO_WM_UNIT_PRESET_TEXT" val="单击此处添加标题"/>
  <p:tag name="KSO_WM_UNIT_TEXT_FILL_FORE_SCHEMECOLOR_INDEX" val="13"/>
  <p:tag name="KSO_WM_UNIT_TEXT_FILL_TYPE" val="1"/>
  <p:tag name="KSO_WM_UNIT_USESOURCEFORMAT_APPLY" val="0"/>
</p:tagLst>
</file>

<file path=ppt/tags/tag4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1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3"/>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79.xml><?xml version="1.0" encoding="utf-8"?>
<p:tagLst xmlns:p="http://schemas.openxmlformats.org/presentationml/2006/main">
  <p:tag name="KSO_WM_DIAGRAM_VIRTUALLY_FRAME" val="{&quot;height&quot;:334.2287855335677,&quot;left&quot;:34.047410062548195,&quot;top&quot;:103.2999984741211,&quot;width&quot;:882.2485741894203}"/>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1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1_1"/>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gradient&quot;:[{&quot;brightness&quot;:0,&quot;colorType&quot;:1,&quot;foreColorIndex&quot;:5,&quot;pos&quot;:0,&quot;transparency&quot;:0},{&quot;brightness&quot;:0.4000000059604645,&quot;colorType&quot;:1,&quot;foreColorIndex&quot;:5,&quot;pos&quot;:0.899999976158142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USESOURCEFORMAT_APPLY" val="0"/>
</p:tagLst>
</file>

<file path=ppt/tags/tag4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1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4"/>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5,&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4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1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2"/>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48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69_2*l_h_a*1_1_1"/>
  <p:tag name="KSO_WM_TEMPLATE_CATEGORY" val="diagram"/>
  <p:tag name="KSO_WM_TEMPLATE_INDEX" val="20231069"/>
  <p:tag name="KSO_WM_UNIT_LAYERLEVEL" val="1_1_1"/>
  <p:tag name="KSO_WM_TAG_VERSION" val="3.0"/>
  <p:tag name="KSO_WM_BEAUTIFY_FLAG" val="#wm#"/>
  <p:tag name="KSO_WM_DIAGRAM_GROUP_CODE" val="l1-1"/>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48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69_2*l_h_f*1_1_1"/>
  <p:tag name="KSO_WM_TEMPLATE_CATEGORY" val="diagram"/>
  <p:tag name="KSO_WM_TEMPLATE_INDEX" val="20231069"/>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10;你的智能图形项正文&#10;"/>
  <p:tag name="KSO_WM_UNIT_TEXT_FILL_FORE_SCHEMECOLOR_INDEX" val="1"/>
  <p:tag name="KSO_WM_UNIT_TEXT_FILL_TYPE" val="1"/>
  <p:tag name="KSO_WM_UNIT_USESOURCEFORMAT_APPLY" val="0"/>
</p:tagLst>
</file>

<file path=ppt/tags/tag4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2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2"/>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0"/>
</p:tagLst>
</file>

<file path=ppt/tags/tag486.xml><?xml version="1.0" encoding="utf-8"?>
<p:tagLst xmlns:p="http://schemas.openxmlformats.org/presentationml/2006/main">
  <p:tag name="KSO_WM_DIAGRAM_VIRTUALLY_FRAME" val="{&quot;height&quot;:334.2287855335677,&quot;left&quot;:34.047410062548195,&quot;top&quot;:103.2999984741211,&quot;width&quot;:882.2485741894203}"/>
</p:tagLst>
</file>

<file path=ppt/tags/tag4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2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2_1"/>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gradient&quot;:[{&quot;brightness&quot;:0.4000000059604645,&quot;colorType&quot;:1,&quot;foreColorIndex&quot;:6,&quot;pos&quot;:0.8999999761581421,&quot;transparency&quot;:0},{&quot;brightness&quot;:0,&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6"/>
  <p:tag name="KSO_WM_UNIT_USESOURCEFORMAT_APPLY" val="0"/>
</p:tagLst>
</file>

<file path=ppt/tags/tag4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2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3"/>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6,&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TEXT_FILL_FORE_SCHEMECOLOR_INDEX" val="2"/>
  <p:tag name="KSO_WM_UNIT_TEXT_FILL_TYPE" val="1"/>
  <p:tag name="KSO_WM_UNIT_USESOURCEFORMAT_APPLY" val="0"/>
</p:tagLst>
</file>

<file path=ppt/tags/tag4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2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4"/>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UNIT_LINE_FILL_TYPE" val="2"/>
  <p:tag name="KSO_WM_UNIT_USESOURCEFORMAT_APPLY" val="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69_2*l_h_a*1_2_1"/>
  <p:tag name="KSO_WM_TEMPLATE_CATEGORY" val="diagram"/>
  <p:tag name="KSO_WM_TEMPLATE_INDEX" val="20231069"/>
  <p:tag name="KSO_WM_UNIT_LAYERLEVEL" val="1_1_1"/>
  <p:tag name="KSO_WM_TAG_VERSION" val="3.0"/>
  <p:tag name="KSO_WM_BEAUTIFY_FLAG" val="#wm#"/>
  <p:tag name="KSO_WM_DIAGRAM_GROUP_CODE" val="l1-1"/>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49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69_2*l_h_f*1_2_1"/>
  <p:tag name="KSO_WM_TEMPLATE_CATEGORY" val="diagram"/>
  <p:tag name="KSO_WM_TEMPLATE_INDEX" val="20231069"/>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10;你的智能图形项正文&#10;"/>
  <p:tag name="KSO_WM_UNIT_TEXT_FILL_FORE_SCHEMECOLOR_INDEX" val="1"/>
  <p:tag name="KSO_WM_UNIT_TEXT_FILL_TYPE" val="1"/>
  <p:tag name="KSO_WM_UNIT_USESOURCEFORMAT_APPLY" val="0"/>
</p:tagLst>
</file>

<file path=ppt/tags/tag4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3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4"/>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7,&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UNIT_TEXT_FILL_FORE_SCHEMECOLOR_INDEX" val="2"/>
  <p:tag name="KSO_WM_UNIT_TEXT_FILL_TYPE" val="1"/>
  <p:tag name="KSO_WM_UNIT_USESOURCEFORMAT_APPLY" val="0"/>
</p:tagLst>
</file>

<file path=ppt/tags/tag493.xml><?xml version="1.0" encoding="utf-8"?>
<p:tagLst xmlns:p="http://schemas.openxmlformats.org/presentationml/2006/main">
  <p:tag name="KSO_WM_DIAGRAM_VIRTUALLY_FRAME" val="{&quot;height&quot;:334.2287855335677,&quot;left&quot;:34.047410062548195,&quot;top&quot;:103.2999984741211,&quot;width&quot;:882.2485741894203}"/>
</p:tagLst>
</file>

<file path=ppt/tags/tag4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3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3_1"/>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gradient&quot;:[{&quot;brightness&quot;:0.4000000059604645,&quot;colorType&quot;:1,&quot;foreColorIndex&quot;:7,&quot;pos&quot;:1,&quot;transparency&quot;:0},{&quot;brightness&quot;:0,&quot;colorType&quot;:1,&quot;foreColorIndex&quot;:7,&quot;pos&quot;:0.10000000149011612,&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UNIT_SHADOW_SCHEMECOLOR_INDEX" val="7"/>
  <p:tag name="KSO_WM_UNIT_USESOURCEFORMAT_APPLY" val="0"/>
</p:tagLst>
</file>

<file path=ppt/tags/tag4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3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3"/>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solid&quot;:{&quot;brightness&quot;:0,&quot;colorType&quot;:1,&quot;foreColorIndex&quot;:7,&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UNIT_TEXT_FILL_FORE_SCHEMECOLOR_INDEX" val="2"/>
  <p:tag name="KSO_WM_UNIT_TEXT_FILL_TYPE" val="1"/>
  <p:tag name="KSO_WM_UNIT_USESOURCEFORMAT_APPLY" val="0"/>
</p:tagLst>
</file>

<file path=ppt/tags/tag4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2*l_h_i*1_3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2"/>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 name="KSO_WM_UNIT_LINE_FILL_TYPE" val="2"/>
  <p:tag name="KSO_WM_UNIT_USESOURCEFORMAT_APPLY" val="0"/>
</p:tagLst>
</file>

<file path=ppt/tags/tag49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1069_2*l_h_a*1_3_1"/>
  <p:tag name="KSO_WM_TEMPLATE_CATEGORY" val="diagram"/>
  <p:tag name="KSO_WM_TEMPLATE_INDEX" val="20231069"/>
  <p:tag name="KSO_WM_UNIT_LAYERLEVEL" val="1_1_1"/>
  <p:tag name="KSO_WM_TAG_VERSION" val="3.0"/>
  <p:tag name="KSO_WM_BEAUTIFY_FLAG" val="#wm#"/>
  <p:tag name="KSO_WM_DIAGRAM_GROUP_CODE" val="l1-1"/>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0"/>
</p:tagLst>
</file>

<file path=ppt/tags/tag49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69_2*l_h_f*1_3_1"/>
  <p:tag name="KSO_WM_TEMPLATE_CATEGORY" val="diagram"/>
  <p:tag name="KSO_WM_TEMPLATE_INDEX" val="20231069"/>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34.2287855335677,&quot;left&quot;:34.047410062548195,&quot;top&quot;:103.2999984741211,&quot;width&quot;:882.24857418942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10;你的智能图形项正文&#10;"/>
  <p:tag name="KSO_WM_UNIT_TEXT_FILL_FORE_SCHEMECOLOR_INDEX" val="1"/>
  <p:tag name="KSO_WM_UNIT_TEXT_FILL_TYPE" val="1"/>
  <p:tag name="KSO_WM_UNIT_USESOURCEFORMAT_APPLY" val="0"/>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00.xml><?xml version="1.0" encoding="utf-8"?>
<p:tagLst xmlns:p="http://schemas.openxmlformats.org/presentationml/2006/main">
  <p:tag name="KSO_WM_SLIDE_ID" val="diagram20231069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custom"/>
  <p:tag name="KSO_WM_TEMPLATE_INDEX" val="20230996"/>
  <p:tag name="KSO_WM_SLIDE_TYPE" val="text"/>
  <p:tag name="KSO_WM_SLIDE_SUBTYPE" val="diag"/>
  <p:tag name="KSO_WM_SLIDE_SIZE" val="552.7*191.5"/>
  <p:tag name="KSO_WM_SLIDE_POSITION" val="189.6*209.9"/>
  <p:tag name="KSO_WM_SLIDE_LAYOUT" val="a_l"/>
  <p:tag name="KSO_WM_SLIDE_LAYOUT_CNT" val="1_1"/>
  <p:tag name="KSO_WM_SPECIAL_SOURCE" val="bdnull"/>
  <p:tag name="KSO_WM_DIAGRAM_GROUP_CODE" val="l1-1"/>
  <p:tag name="KSO_WM_SLIDE_DIAGTYPE" val="l"/>
</p:tagLst>
</file>

<file path=ppt/tags/tag502.xml><?xml version="1.0" encoding="utf-8"?>
<p:tagLst xmlns:p="http://schemas.openxmlformats.org/presentationml/2006/main">
  <p:tag name="commondata" val="eyJoZGlkIjoiOTQ3NDYzNTY0YzgxODlmOGJjMzNlOWUzNWM3Y2Y2NjcifQ=="/>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6579"/>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TAG_VERSION" val="1.0"/>
  <p:tag name="KSO_WM_BEAUTIFY_FLAG" val="#wm#"/>
  <p:tag name="KSO_WM_COMBINE_RELATE_SLIDE_ID" val="custom925310_1"/>
  <p:tag name="KSO_WM_TEMPLATE_CATEGORY" val="custom"/>
  <p:tag name="KSO_WM_TEMPLATE_INDEX" val="20196579"/>
  <p:tag name="KSO_WM_TEMPLATE_SUBCATEGORY" val="0"/>
  <p:tag name="KSO_WM_TEMPLATE_THUMBS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UNIT_TYPE" val="i"/>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1.0"/>
  <p:tag name="KSO_WM_BEAUTIFY_FLAG" val="#wm#"/>
  <p:tag name="KSO_WM_UNIT_TYPE" val="i"/>
  <p:tag name="KSO_WM_UNIT_INDEX"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1.0"/>
  <p:tag name="KSO_WM_BEAUTIFY_FLAG" val="#wm#"/>
  <p:tag name="KSO_WM_UNIT_TYPE" val="i"/>
  <p:tag name="KSO_WM_UNIT_INDEX" val="3"/>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4"/>
  <p:tag name="KSO_WM_UNIT_LAYERLEVEL" val="1"/>
  <p:tag name="KSO_WM_TAG_VERSION" val="1.0"/>
  <p:tag name="KSO_WM_BEAUTIFY_FLAG" val="#wm#"/>
  <p:tag name="KSO_WM_UNIT_TYPE" val="i"/>
  <p:tag name="KSO_WM_UNIT_INDEX" val="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5"/>
  <p:tag name="KSO_WM_UNIT_LAYERLEVEL" val="1"/>
  <p:tag name="KSO_WM_TAG_VERSION" val="1.0"/>
  <p:tag name="KSO_WM_BEAUTIFY_FLAG" val="#wm#"/>
  <p:tag name="KSO_WM_UNIT_TYPE" val="i"/>
  <p:tag name="KSO_WM_UNIT_INDEX" val="5"/>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6"/>
  <p:tag name="KSO_WM_UNIT_LAYERLEVEL" val="1"/>
  <p:tag name="KSO_WM_TAG_VERSION" val="1.0"/>
  <p:tag name="KSO_WM_BEAUTIFY_FLAG" val="#wm#"/>
  <p:tag name="KSO_WM_UNIT_TYPE" val="i"/>
  <p:tag name="KSO_WM_UNIT_INDEX" val="6"/>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7"/>
  <p:tag name="KSO_WM_UNIT_LAYERLEVEL" val="1"/>
  <p:tag name="KSO_WM_TAG_VERSION" val="1.0"/>
  <p:tag name="KSO_WM_BEAUTIFY_FLAG" val="#wm#"/>
  <p:tag name="KSO_WM_UNIT_TYPE" val="i"/>
  <p:tag name="KSO_WM_UNIT_INDEX" val="7"/>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8"/>
  <p:tag name="KSO_WM_UNIT_LAYERLEVEL" val="1"/>
  <p:tag name="KSO_WM_TAG_VERSION" val="1.0"/>
  <p:tag name="KSO_WM_BEAUTIFY_FLAG" val="#wm#"/>
  <p:tag name="KSO_WM_UNIT_TYPE" val="i"/>
  <p:tag name="KSO_WM_UNIT_INDEX" val="8"/>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9"/>
  <p:tag name="KSO_WM_UNIT_LAYERLEVEL" val="1"/>
  <p:tag name="KSO_WM_TAG_VERSION" val="1.0"/>
  <p:tag name="KSO_WM_BEAUTIFY_FLAG" val="#wm#"/>
  <p:tag name="KSO_WM_UNIT_TYPE" val="i"/>
  <p:tag name="KSO_WM_UNIT_INDEX" val="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0"/>
  <p:tag name="KSO_WM_UNIT_LAYERLEVEL" val="1"/>
  <p:tag name="KSO_WM_TAG_VERSION" val="1.0"/>
  <p:tag name="KSO_WM_BEAUTIFY_FLAG" val="#wm#"/>
  <p:tag name="KSO_WM_UNIT_TYPE" val="i"/>
  <p:tag name="KSO_WM_UNIT_INDEX" val="10"/>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1"/>
  <p:tag name="KSO_WM_UNIT_LAYERLEVEL" val="1"/>
  <p:tag name="KSO_WM_TAG_VERSION" val="1.0"/>
  <p:tag name="KSO_WM_BEAUTIFY_FLAG" val="#wm#"/>
  <p:tag name="KSO_WM_UNIT_TYPE" val="i"/>
  <p:tag name="KSO_WM_UNIT_INDEX" val="1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2"/>
  <p:tag name="KSO_WM_UNIT_LAYERLEVEL" val="1"/>
  <p:tag name="KSO_WM_TAG_VERSION" val="1.0"/>
  <p:tag name="KSO_WM_BEAUTIFY_FLAG" val="#wm#"/>
  <p:tag name="KSO_WM_UNIT_TYPE" val="i"/>
  <p:tag name="KSO_WM_UNIT_INDEX" val="1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3"/>
  <p:tag name="KSO_WM_UNIT_LAYERLEVEL" val="1"/>
  <p:tag name="KSO_WM_TAG_VERSION" val="1.0"/>
  <p:tag name="KSO_WM_BEAUTIFY_FLAG" val="#wm#"/>
  <p:tag name="KSO_WM_UNIT_TYPE" val="i"/>
  <p:tag name="KSO_WM_UNIT_INDEX" val="13"/>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1.0"/>
  <p:tag name="KSO_WM_BEAUTIFY_FLAG" val="#wm#"/>
  <p:tag name="KSO_WM_UNIT_TYPE" val="i"/>
  <p:tag name="KSO_WM_UNIT_INDEX" val="14"/>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5"/>
  <p:tag name="KSO_WM_UNIT_LAYERLEVEL" val="1"/>
  <p:tag name="KSO_WM_TAG_VERSION" val="1.0"/>
  <p:tag name="KSO_WM_BEAUTIFY_FLAG" val="#wm#"/>
  <p:tag name="KSO_WM_UNIT_TYPE" val="i"/>
  <p:tag name="KSO_WM_UNIT_INDEX" val="15"/>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6"/>
  <p:tag name="KSO_WM_UNIT_LAYERLEVEL" val="1"/>
  <p:tag name="KSO_WM_TAG_VERSION" val="1.0"/>
  <p:tag name="KSO_WM_BEAUTIFY_FLAG" val="#wm#"/>
  <p:tag name="KSO_WM_UNIT_TYPE" val="i"/>
  <p:tag name="KSO_WM_UNIT_INDEX" val="1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7"/>
  <p:tag name="KSO_WM_UNIT_LAYERLEVEL" val="1"/>
  <p:tag name="KSO_WM_TAG_VERSION" val="1.0"/>
  <p:tag name="KSO_WM_BEAUTIFY_FLAG" val="#wm#"/>
  <p:tag name="KSO_WM_UNIT_TYPE" val="i"/>
  <p:tag name="KSO_WM_UNIT_INDEX" val="17"/>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8"/>
  <p:tag name="KSO_WM_UNIT_LAYERLEVEL" val="1"/>
  <p:tag name="KSO_WM_TAG_VERSION" val="1.0"/>
  <p:tag name="KSO_WM_BEAUTIFY_FLAG" val="#wm#"/>
  <p:tag name="KSO_WM_UNIT_TYPE" val="i"/>
  <p:tag name="KSO_WM_UNIT_INDEX" val="18"/>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9"/>
  <p:tag name="KSO_WM_UNIT_LAYERLEVEL" val="1"/>
  <p:tag name="KSO_WM_TAG_VERSION" val="1.0"/>
  <p:tag name="KSO_WM_BEAUTIFY_FLAG" val="#wm#"/>
  <p:tag name="KSO_WM_UNIT_TYPE" val="i"/>
  <p:tag name="KSO_WM_UNIT_INDEX" val="1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0"/>
  <p:tag name="KSO_WM_UNIT_LAYERLEVEL" val="1"/>
  <p:tag name="KSO_WM_TAG_VERSION" val="1.0"/>
  <p:tag name="KSO_WM_BEAUTIFY_FLAG" val="#wm#"/>
  <p:tag name="KSO_WM_UNIT_TYPE" val="i"/>
  <p:tag name="KSO_WM_UNIT_INDEX" val="20"/>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1"/>
  <p:tag name="KSO_WM_UNIT_LAYERLEVEL" val="1"/>
  <p:tag name="KSO_WM_TAG_VERSION" val="1.0"/>
  <p:tag name="KSO_WM_BEAUTIFY_FLAG" val="#wm#"/>
  <p:tag name="KSO_WM_UNIT_TYPE" val="i"/>
  <p:tag name="KSO_WM_UNIT_INDEX" val="2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2"/>
  <p:tag name="KSO_WM_UNIT_LAYERLEVEL" val="1"/>
  <p:tag name="KSO_WM_TAG_VERSION" val="1.0"/>
  <p:tag name="KSO_WM_BEAUTIFY_FLAG" val="#wm#"/>
  <p:tag name="KSO_WM_UNIT_TYPE" val="i"/>
  <p:tag name="KSO_WM_UNIT_INDEX" val="2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3"/>
  <p:tag name="KSO_WM_UNIT_LAYERLEVEL" val="1"/>
  <p:tag name="KSO_WM_TAG_VERSION" val="1.0"/>
  <p:tag name="KSO_WM_BEAUTIFY_FLAG" val="#wm#"/>
  <p:tag name="KSO_WM_UNIT_TYPE" val="i"/>
  <p:tag name="KSO_WM_UNIT_INDEX" val="23"/>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4"/>
  <p:tag name="KSO_WM_UNIT_LAYERLEVEL" val="1"/>
  <p:tag name="KSO_WM_TAG_VERSION" val="1.0"/>
  <p:tag name="KSO_WM_BEAUTIFY_FLAG" val="#wm#"/>
  <p:tag name="KSO_WM_UNIT_TYPE" val="i"/>
  <p:tag name="KSO_WM_UNIT_INDEX" val="24"/>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5"/>
  <p:tag name="KSO_WM_UNIT_LAYERLEVEL" val="1"/>
  <p:tag name="KSO_WM_TAG_VERSION" val="1.0"/>
  <p:tag name="KSO_WM_BEAUTIFY_FLAG" val="#wm#"/>
  <p:tag name="KSO_WM_UNIT_TYPE" val="i"/>
  <p:tag name="KSO_WM_UNIT_INDEX" val="25"/>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6"/>
  <p:tag name="KSO_WM_UNIT_LAYERLEVEL" val="1"/>
  <p:tag name="KSO_WM_TAG_VERSION" val="1.0"/>
  <p:tag name="KSO_WM_BEAUTIFY_FLAG" val="#wm#"/>
  <p:tag name="KSO_WM_UNIT_TYPE" val="i"/>
  <p:tag name="KSO_WM_UNIT_INDEX" val="26"/>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7"/>
  <p:tag name="KSO_WM_UNIT_LAYERLEVEL" val="1"/>
  <p:tag name="KSO_WM_TAG_VERSION" val="1.0"/>
  <p:tag name="KSO_WM_BEAUTIFY_FLAG" val="#wm#"/>
  <p:tag name="KSO_WM_UNIT_TYPE" val="i"/>
  <p:tag name="KSO_WM_UNIT_INDEX" val="27"/>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8"/>
  <p:tag name="KSO_WM_UNIT_LAYERLEVEL" val="1"/>
  <p:tag name="KSO_WM_TAG_VERSION" val="1.0"/>
  <p:tag name="KSO_WM_BEAUTIFY_FLAG" val="#wm#"/>
  <p:tag name="KSO_WM_UNIT_TYPE" val="i"/>
  <p:tag name="KSO_WM_UNIT_INDEX" val="28"/>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9"/>
  <p:tag name="KSO_WM_UNIT_LAYERLEVEL" val="1"/>
  <p:tag name="KSO_WM_TAG_VERSION" val="1.0"/>
  <p:tag name="KSO_WM_BEAUTIFY_FLAG" val="#wm#"/>
  <p:tag name="KSO_WM_UNIT_TYPE" val="i"/>
  <p:tag name="KSO_WM_UNIT_INDEX" val="29"/>
</p:tagLst>
</file>

<file path=ppt/theme/theme1.xml><?xml version="1.0" encoding="utf-8"?>
<a:theme xmlns:a="http://schemas.openxmlformats.org/drawingml/2006/main" name="1_Office 主题​​">
  <a:themeElements>
    <a:clrScheme name="自定义 4">
      <a:dk1>
        <a:srgbClr val="000000"/>
      </a:dk1>
      <a:lt1>
        <a:srgbClr val="FFFFFF"/>
      </a:lt1>
      <a:dk2>
        <a:srgbClr val="364048"/>
      </a:dk2>
      <a:lt2>
        <a:srgbClr val="8F7046"/>
      </a:lt2>
      <a:accent1>
        <a:srgbClr val="8F7046"/>
      </a:accent1>
      <a:accent2>
        <a:srgbClr val="C8AF92"/>
      </a:accent2>
      <a:accent3>
        <a:srgbClr val="C6BCB2"/>
      </a:accent3>
      <a:accent4>
        <a:srgbClr val="D7C9BC"/>
      </a:accent4>
      <a:accent5>
        <a:srgbClr val="364148"/>
      </a:accent5>
      <a:accent6>
        <a:srgbClr val="907046"/>
      </a:accent6>
      <a:hlink>
        <a:srgbClr val="D7C9BC"/>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
      <a:dk1>
        <a:srgbClr val="000000"/>
      </a:dk1>
      <a:lt1>
        <a:srgbClr val="FFFFFF"/>
      </a:lt1>
      <a:dk2>
        <a:srgbClr val="364048"/>
      </a:dk2>
      <a:lt2>
        <a:srgbClr val="8F7046"/>
      </a:lt2>
      <a:accent1>
        <a:srgbClr val="8F7046"/>
      </a:accent1>
      <a:accent2>
        <a:srgbClr val="C8AF92"/>
      </a:accent2>
      <a:accent3>
        <a:srgbClr val="C6BCB2"/>
      </a:accent3>
      <a:accent4>
        <a:srgbClr val="D7C9BC"/>
      </a:accent4>
      <a:accent5>
        <a:srgbClr val="364148"/>
      </a:accent5>
      <a:accent6>
        <a:srgbClr val="907046"/>
      </a:accent6>
      <a:hlink>
        <a:srgbClr val="D7C9BC"/>
      </a:hlink>
      <a:folHlink>
        <a:srgbClr val="BFBFBF"/>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MwOTQxOTExMjk2IiwKCSJHcm91cElkIiA6ICI5OTI0NjkyOTMiLAoJIkltYWdlIiA6ICJpVkJPUncwS0dnb0FBQUFOU1VoRVVnQUFBLzhBQUFFd0NBWUFBQURoSThFZUFBQUFBWE5TUjBJQXJzNGM2UUFBSUFCSlJFRlVlSnpzM1hkWVZNY2FCdkIzQzdDZ2lBVVZCWldvMkdLUEpSWmlOOGJFY3EzUkVFd3NzV0dzUkkwYVZOUWJDL1lHb2hKUm9rYkJHRFZxQkRYWVFWR3hCU3lnMkFHVnVzaVcrd2ZaYzFsMkY1YWl0UGYzUEQ2NnArMHM3c2VjbVRQekRV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StTUXE3QUxvVTcxTzR4cW1KdEk2aFYwT0tyN1MwdEllUEgxd083cXd5L0d1TUVZb3Z4Z2pSTmxqakJCbGp6RkNsTDJpR0NORnJ2RnZXN2VwbllsVTVBc1JHaFIyV2FoWWU0aFUwZENvcUt0UmhWMlFnc1lZb1FMeVVQRlc4VlhNdlp0M0M3c2dCYzNldnJrOVpPcnRqQkhLcHhKYmp6QkdxSUNVMkJqaHZSWVZrQ0lYSTlMQ0xrQldKb0FkUkdnZ2dzakczTndjVXFta3NJdEV4WWhTb1VTcVhBNlZXaTJERFBZQWlreXdGUlRHQ09XSFVxbENhbW9xVkdxMVRDcVYxQVZRNGhyL2tNRmVFeU1XNXVhUU1FWW9GMHBEUGNJWW9md29EVEhDZXkzS2o2SWNJMFd1OGE5aFlXNE9sL0hmb1huVHhvVmRGQ3BHYnQzK0IrczJlZUYxUWtKaEYrV2RZNHhRWGtUZXZZZVZhemVXbWhpWjl2MUVOR3BZdjdDTFFzVklhYXRIR0NPVVc2VXRSbml2UmJsVmxHT2t5RGIrSlZJSkd0WjN3TWR0V2hWMlVhaVlNVEV4S2V3aXZCZU1FY29MTTFQVFVoVWpqUnJXWjR4UXJqRkdpTEpYbW1LRTkxcVVGMFUxUnNTRlhRQWlJaUlpSWlJaWVyZlkrQ2NpSWlJaUlpSXE0ZGo0SnlJaUlpSWlJaXJoMlBnbklpSWlJaUlpS3VIWStDY2lJaUlpSWlJcTRkajRKeUlpSWlJaUlpcmgyUGduSWlJaUlpSWlLdUhZK0NjaUlpSWlJaUlxNGRqNEp5SWlJaUlpSWlyaDJQZ25JaUlpSWlJaUt1SFkrQ2NpSWlJaUlpSXE0ZGo0SnlJaUlpSWlJaXJoMlBnbklpSWlJaUlpS3VIWStDY2lJaUlpSWlJcTRkajRKeUlpSWlJaUlpcmgyUGduSWlJaUlpSWlLdUZLZmVNL0ppWUd6NTQ5SzlCcnl1Vnl2SDM3Vm1kN2ZIeDhnYjlYWVZPcFZObnVWeWdVNzZra1ZGekZ4c2JtK0QweWhOOHZLa3h5dVJ4cGFXazVIbmY5K25YTW5qMGJFUkVST1I2clVxbXdkZXRXSEQxNjFPQXhSNDRjd2JadDI2QldxM05WWG8zRXhFU0VoWVVoTVRFeFQrZG5sWkNRa090WWZQbnlKZno4L1BENjllc0NLUU1WWFcvZXZESHF1QU1IRG1EMjdObEdmWmRldkhpQkRSczJJRHc4WE85K3RWcU5yVnUzNHNpUkk3a3FLOUg3Vmx6cmtiemF0bTBiWnMrZXJYZmZtalZyc0hidFdxT3Z4WG9rYjZTRlhZRENObVBHRE5qYTJzTER3NlBBcmpsNjlHalVxMWNQUC8zMGs5YjJqUnMzNHRLbFN6aDQ4Q0R1M0xtRGh3OGZvbWZQbmpybkJ3VUY0ZVhMbC9rcXc2QkJneUNSU0xTMmpSczNEcWFtcGdZRDYvVHAwNWd4WXdaV3JGaUJUcDA2NWZnZUd6ZHVSRmhZR05hdFd3ZVpUS2IzR0JjWEY5aloyV0htekprd01USEovUWVoSWtXaFVDQXRMVTM0OCtiTkc4VEh4eU0yTmhieDhmR0lpNHNUL2d3ZlB0eW83OUcwYWRNZ2w4dXhkKy9lWEpmSHc4TUR4NDhmeCtIRGgvVitCMCtjT0lHWk0yZkMwOU1UclZxMXl0VzExV28xa3BLU2pEclczTndjVW1uR3I5TjNGYjlVdEtTbnAyUE1tREdvV3JVcWxpNWRtdTMvMTlPblQzSDgrSEgwNmRNSDllclZ5L2E2Ky9idHc4YU5HK0h0N2ExMy81TW5UN0Jnd1FJTUh6NGNJcEVvVDJVUER3L0hwRW1Uc0c3ZE9yUnYzejVQMTlDNGZ2MDZKa3lZZ0FrVEptRDQ4T0ZHbnhjVEV3TVBEdyswYWRNRzVjdVhCd0FrSlNYaHdvVUxPWjdicGswYmxDdFhMczlscHZjbk9qb2FJMGVPeExmZmZnc25KNmRzajcxNTh5YU9IeitPK2ZQbkM3OVBEVm14WWdVdVg3NE1aMmRudmZ1UEhqMktqUnMzNXFvaFFmUytGWWQ2SkM4UFdVUWlrY0hQOHZUcFU5eTllMWRuZTJwcUt2YnQyNGN1WGJvWS9UNnNSL0ttMURmK0FlVDVCa3JqelpzM1NFOVBGMTVyR2tpeHNiSENOa3RMUzVpWm1VR3BWQUlBQWdNRHNXM2JOdHk0Y1FPVEowL1dDcEtkTzNjaVBEd2NwcWFtdVM2TFVxbEVlbm82K3ZmdnJ4TjRjWEZ4TURNek0zaXVTcVVTL2hpaldiTm04UEh4Z2F1cksxYXZYcTN6ZmdjT0hFQklTQWlxVmF2R2huOHg1ZVhsaGIxNzl3cU5mYzMzMXhCemMzTllXVm1oWExseWlJaUl5TEh4SHhjWGg1czNieHE4Z2N2SnRXdlhVSzFhTllPZFR6bDUvUGd4TGwrK3JIZGZ5NVl0MGE5ZlA2T3VzM0hqUnJSdDJ4YkF1NHRmS2xwTVRFelF0bTFiYk4rK0hULy8vRFBtekptVDcydkd4Y1ZodzRZTmtFcWxXTHAwcWM3KzhlUEg0OFNKRTFBb0ZEaDU4aVRPbnordmM0eTd1enNjSEJ6eVhSWmpmZmpoaDdDMXRZV25weWMrKyt3elZLaFFJYy9YZXZic0dXYk9uQWt6TXpPOTliSmFyVVphV2hwOGZYM1JxRkdqL0JTYjNoTmJXMXZVcmwwYnExYXRRcVZLbGZEWlo1L2wrNXJuenAxRFlHQWdMQzB0TVdiTUdKMzlLMWV1eE9iTm13RUE2OWF0dzdwMTY3VDJtNXFhWXNlT0hVYS8zLzM3OTdGdjN6NkVoSVRnK2ZQblNFOVBSOFdLRldGblo0ZFBQdmtFL2Z2M1I1a3laZkwzb2FoVUt1cjF5TjI3ZHpGMDZOQmNsNkYyN2RyNDdiZmZjblZPUUVBQVVsSlNZR2xwaVlNSEQrbzlwbjM3OXJDMnRzNzJPcXhIY2xicUcvL1pOWFFmUFhxRWFkT21HZHovODg4L28wNmRPcGc2ZFNxdVhidW10Uzh5TWxKcnVJMjd1enZNemMyRkhyU0pFeWVpUW9VSzhQRHd3S05IajdCMDZWS3R4a0xuenAyeGZQbHlyV3N1VzdZTWpSczNSdS9ldlEyV0tTQWdBSXNXTFRLNHZ5QjE2TkFCa3lkUHhzcVZLN0YvLzM0TUdUSkUyS2Zwald2U3BJbkI0VDFVOUNVa0pDQTFOUlhmZmZjZFpESVp6TTNOdGY2V3lXU3d0TFNFcGFVbHJLeXNERDZ0VVNnVXVIVHBrczUyVGNPN2N1WEtPSGZ1WExabGFkNjhPU3dzTElUWFNVbEppSXlNelBGcFVuYnUzTGtqVkk1cGFXa1FpOFZDUjlYcTFhc0JaRlNVSDMzMEVRQmcwNlpOU0VsSndmVHAwd0ZrRERuVDkvMHVEdkZMK1RkeDRrVGN2WHNYL3Y3K3NMVzF4VGZmZkpQbmE4bmxjc3llUFJ1VksxZkc1TW1Uc1c3ZE9yUnQyeFp0MnJRUmpvbU9qc2FSSTBjd2J0dzQyTm5aWWNXS0ZSZzFhaFJxMUtnaEhHTmpZNU92ejZUUHZIbnpFQlFVWkhDL1FxR0FRcUZBNzk2OUlSYnJuMDNZdTNkdm8yOXNQVDA5MGFSSkU1M3RlYjBScGNJamxVcXhmUGx5ZlBYVlY1Zy9mejZxVnEyS2xpMWI1dmw2TVRFeFdMQmdBWHIyN0ltT0hUdkN3OE1ETGk0dXFGeTVzbkNNbDVjWG5qMTdoaVZMbHVEcDA2Zll1WE1uWnM2Y0tYUVNHL3FPWnFWVUtyRjI3VnJzMnJVTGFyVWFWbFpXcUYyN05zUmlNV0pqWXhFYUdvclEwRkMwYU5HaTFEWWlLUCtLUXozU3IxOC92YitUOWRtelowK09ENHF5MGpUR0FXRDM3dDBHai9QMDlNeXg4Wi81V05ZaitwWEt4ditLRlNzUUVCQUFJT01MOStEQkEzVG8wRUhZTHhhTEVSd2NqTFMwTk55L2Z4K2RPM2RHclZxMWhQMHhNVEVJREF3VTV1aXNXclZLNjhtL2k0dUwwQ21nWVdscGlTZFBua0F1bHd2YmhnOGZEak16TTBSRVJPVDRsSERyMXEzWXMyY1BMQ3dzRUJZV3ByUGYzTndjRFJvMHlPVlBJbmVTa3BLd1pjc1duZTMyOXZhSWlZbkJxbFdyaEcwWExseEFTa29LYXRTb2dRMGJObWdkUDNueVpLTXJYeXA4Wm1abUdERmlSTDZ1a1pTVWhFbVRKaG5jYjh5MG16MTc5cUJ1M2JyQzYvUG56ME9sVWtFaWtTQTRPRmpyMklZTkd4cFZRWFRyMWczZHVuVURBSXdZTVFMMjl2WllzR0FCQUFqem9lM3Q3ZEdpUlFzQWdKV1ZGY1Jpc2ZENjBhTkhPYjRIVURUaWx3cWVTQ1RDZ2dVTE1HellNTVRGeGVYNU91bnA2WEIxZGNYTm16ZXhjK2RPZlBEQkJ3Z0tDc0tSSTBmdzFWZGZ3Y2JHQmtsSlNaZzdkeTZhTld1RzBhTkhRNmxVSWlBZ0FIdjI3TUgyN2R0UnNXSkZyV3NHQndkajFxeFpldDlQMCtrOWZmcDBnNytMVjY1Y0tZeG1rY3Zsc0xDd3dPalJvL1AwK2RhdVhTdmt3Ymx3NFFMaTQrTVJIUjB0bERNaUlnTFZxbFdEcGFWbG5xNVBSVnY1OHVYeDg4OC9ZOXk0Y1lpUGo4L3pkWjQ5ZTRaeDQ4YkJ5c29LYm01dUVJbEU4UEh4d2FGRGgrRGw1UVdwVklyUTBGRDg4Y2NmR0RseUpENzk5Rk04Zi80Y3UzYnR3cDkvL29ubHk1Zm5ha1RWdkhuemNPellNZGpaMldIR2pCbm8wS0dEVnJ6RXg4Zmo4T0hEZk9wUCtWS1U2eEdOVnExYW9YZnYzbmoxNnBYZTBWMS8vZlVYcksydDBhSkZDNXc2ZFFwUG5qelIycDk1bEdWMGREUVNFeE9GcC92dDI3ZkhnUU1IOE9MRkN6UnAwZ1J6NTg3Vk9sY3VsMlA2OU9sSVNVa1IybUtzUi9LblZEYisyN1p0SzN3NTl1N2RpMHFWS2drTmdJc1hMK0xtelp0YXgzLzIyV2ZvM3IyNzhEbzRPQmlCZ1lFQU1wNk1KaWNuYXgydlZxdWhVcW0wa3Y3RnhjVWhQVDBkcWFtcFdrSFJybDA3dEd2WERrK2VQRUhGaWhYMURsLys2Nisvc0duVEpzaGtNdno2NjYvNDlkZGZ0ZmJMNVhMVXJWc1hlL2JzeWN1UHcyaWErVGhaMzFzc0Z1dE5aQ2lSU0hEa3lCR2R6L1Q5OTkrLzAzSlMwVFZod29SY0QvdThjT0VDRmk5ZXJMUDk5T25UQUlEdDI3ZnI3RnU2ZEtsV3pPYkhQLy84STR3NGlJK1BSMHBLaWpCS0lmUFVIa09LU3Z6U3UyRmxaUVVmSHg5VXFWSWx6OWU0ZWZNbVFrTkQ0ZUhoQVFzTEN6eDY5QWpEaGczRDdkdTM4Zmp4WTZGeitjc3Z2MFRUcGswUkV4TURBSmcwYVJKV3JGaUJseTlmNnR5MEtSUUt5T1Z5OU8zYlYrY3B6cjE3OXhBWUdJaGV2WHJwN0h2eTVBa09IVHFrOCtURzB0SlM2MmxKZUhnNGJ0KytyVFhpQzhpWUF1UG82S2oxeE1YVDAxUDQ5OWF0VzNIbHloWGg5ZnIxNndFQVhidDJ4ZGl4WXdFQVY2NWMwUnRiSlMxaGJtblNwRWtUQkFRRTVDdE8vdnp6VHlpVlNxeGV2VnJJcXpKaHdnVDQrdnJpNGNPSE1ERXhRZVhLbGRHM2IxLzA2dFZMNkp5ZFBIa3lnb0tDOE9yVks2T2ZHdTdidHcvSGpoMkR2YjA5dG03ZEtzd256cXhpeFlyNCt1dXZqYnFlV3EzTzl4UlRLcm1LYWoyUzJZMGJOekIyN0Zpc1dMRUM3ZHExRTdiSHg4ZkQzZDBkM2J0M0Z4Nk1aSlY1bEdWNmVqcFVLcFh3ZXViTW1kaStmVHRxMTY2TjhQQndQSHIwU0d2ZS83eDU4eEFiR3d0M2QzZGhoQS9ya2Z3cGxZMS9SMGRIT0RvNkFzaW9UT3JYcnk5OFdWSlNVbkRuemgyanI3VjE2MWJzM0xsVFovdmR1M2R4L1BoeHZlZjA2ZE5INzNaOURSWmZYMStzV2JNR3BxYW0rT2FiYjdUbXR5a1VDc3lmUHg5QlFVR1lNV09HVWVXTmpZM1YyMWdDTXVhMUFSa0p5Nktpb3JUMnRXL2ZIdlhyMThmWnMyZTF0bi8rK2Vlb1g3OCtWcTVjcVhPOXhZc1g0NDgvL3RBNWg0b1hoVUtSNDVEOHJFeE1UTkM2ZFd1ZDdWWldWcWhldlhxdXJxV3ZsMWt1bHlNNE9CaWZmUElKSmsrZUxHd1BDd3ZEb2tXTGRKSzR2SHo1RXNIQndVTGM1OGFPSFR1RTRXaWFhVHVhNlVBNVpja3Q2UGlsb2lrL04yeEF4cFNXZ0lBQTJOall3TW5KQ2ZmdjN4YzZUVjFkWGJXT3pUcVBNaTB0RGQ5OTk1M1FHWlpWMzc1OWRXN0lmdnZ0TndRR0JzTFoyUmtmZlBDQjFyN1EwRkFjT25SSWE1dXpzN09RL0RJaElRSHIxNitIdjc4L0tsV3FoRjY5ZWdueDl1VEpFL3o1NTUvWXVuVXJXcmR1amJGang2SkZpeFpZdVhLbDBIamF1SEVqVkNvVnJsKy9qbkhqeG1IbnpwMm9YYnMySkJLSlVPOTRlbm9hbkt0SnhWZCs0K1NiYjc1Qjc5NjlZV2xwQ1VkSFI1UXBVMGFZYXBaMVZFcldlRWhPVHNhU0pVdjAzcXRrcFZBbzRPWGxCUUJZdEdpUjNvYS9JWm9rc3lOR2pFQ2JObTJ3WXNVS1JFVkZZZm55NWVqU3BRdWlvcUx3NjYrLzRzcVZLM2p5NUFta1VpbGF0bXlKeVpNbnc5N2VYdTkxZXZYcWhWV3JWdUg2OWVzb1c3WXNCZzRjaURGanhrQ3BWTUxMeXd1SER4OUdiR3dzYXRXcWhmSGp4K2NxWVJvVkhVVzVIZ0dBQmcwYW9HN2R1bkJ6YzhQdTNidUZqb0pObXpaQnBWSmh3b1FKQnMvTlBNcHkxS2hSU0VoSUVNb3didHc0V0ZoWXdNdkxDMnZXcklHN3V6dnM3T3hRcDA0ZExGKytIRWVPSE1Hb1VhTzBwa3l5SHNtZlV0bjR6eXc5UFYxcnlMMVNxY3pWc0xCdnYvMFdnd1lORWw0Zk9YSUVqeDgveHFoUm8zU0dVNGFHaG1MUm9rWHc5dmJXMi91Y2RkdStmZnV3ZHUxYXVMcTZvbG16WmhnN2Rpd1NFaExnNHVLQzU4K2ZZK0hDaFhqdzRBSFdyRm1qdDZHbFQyeHNyTUhzbndBZ2s4a1FGQlNrTTcrelFvVUtxRisvdmxIdlFTVkxjbkp5dGtQMjliR3lzc3AyampDUWtmSFYwQzloVTFQVGJKL1FIRDkrSEVsSlNYQjBkTlM2WVFvTkRRVUFuUWJObGkxYkVCMGRqUUVEQm1EYXRHa3dOemMzOXFOZzhlTEZRcWVjcTZzckVoTVRoV1JTang0OVF2LysvZldlOXk3aWw0b09MeTh2cldsYy9mcjFRNjFhdFhEZ3dBR2RaWnMwSGNwLy8vMjN6bFFSS3lzcm5TZndRNGNPeGNTSkU0MHFoNysvdjg3VXFweEVSVVZCSkJJWm5SK2dTWk1tU0V4TWhKZVhGL3o4L0pDYW1vcGh3NFpoN05peFVDZ1V3cHhyTnpjM0JBUUU0TUNCQTlpeVpRdEdqeDZOamgwN3dzWEZSWWhUVFU0TlRhUE54TVJFU0VScmJXMk42ZE9ubzJmUG5ucmovOVdyVjlpL2YzKytiNUxwL1lpTmpZV2ZuNS9XdGdrVEppQTVPVm52RW1TYUJ4RDc5Ky9YdVE5emNIQkF5NVl0VWJWcVZhU2twQUFBbGl4WmdvOC8vdGlvc3N5ZE8xZnZFc3o2WEwxNkZYRnhjV2pXckJrYU5teG8xRGxadlh6NUVxNnVydWpZc1NPYU5tMktzbVhMQXNqb09JNkxpME9iTm0zdzhjY2ZJekl5RW4vLy9UZHUzcndKZjM5LzRUaU5SNDhlNGJ2dnZrUHo1czNSdm4xN25EMTdGcDZlbnBCSUpJaU1qTVNsUzVmUXJsMDd2SGp4QWxldVhJR3JxeXQyN05qQkhBVEZSSEdxUjZSU0tSWXZYb3hodzRiQnpjME5hOWV1eGQyN2QzSGd3QUdNR3pmT3FGRTFTVWxKQ0E4UGg1MmRIYzZmUDQ5MjdkcWhWYXRXK1BycnIxR2hRZ1hNbWpVTGp4NDl3dGl4WTlHa1NST2NPWE1HSTBlTzFPbFlZRDJTUDZXKzhaK1VsS1NWUkV5cFZPYTR4RXhtNWN1WEYzcUY1WEk1OXUvZmo3WnQyMnJsQ05EUXJFTlp0bXhaSWJIRzdkdTNZVzl2cjdjeDByZHZYemc0T0tCWnMyWUFBQjhmSDB5Wk1nV25UcDFDYkd3c1B2endRK3pldlZzcjBVMU9HalZxbEtzc3QwU1dscGJ3OWZYRjRjT0hzV1hMRm16ZXZObGdveUV4TVJIZmZ2c3RhdGV1bmVOMSsvYnRhekRoWnVQR2pmSExMNzhZUE5mZjN4OEFkTmE3allpSVFMbHk1WFJpd3RYVkZXZk9uTUh1M2JzUkdocUs1Y3VYbzI3ZHVraE1UTVN4WThjQVpBeGRFNGxFd3RTVy9FNGJlQmZ4UzBWSGNIQXdrcE9Ua1phV2htZlBucUZWcTFhb1Zhc1d0bXpab3JQbXNHWUkvZSsvLzY3VEtWeTdkbTMwNnRWTGE5dk9uVHQxcG9jWW9sS3BjdFdaQldSMGtsbFpXUm45Qk9UcTFhdVlQSGt5a3BLU2hORTI5dmIyaUkrUHgvang0eEVkSFkzMDlIU1ltNXRqK3ZUcEdEUm9FTDc0NGd2NCt2ckN4OGNIVGs1TytQMzMzM1BzYk5ETTJUUzBkanNBMUtsVEI3ZHYzODdUS0I1NnY1S1NrbkRxMUNrQUdhc2l2WDc5R21QSGprVjhmTHplSmZnMHc1TDFOVUlHRGh5b2t5aHcrdlRwUmcrbFZ5Z1UrT1NUVDR3NlZ0UElhdHEwcVZISDYzUHMyREc0dWJuaDg4OC8xOW8rWk1nUTlPblRSeXRQZ0p1Ykd3NGRPb1FUSjA3b2RDWUhCUVZoMmJKbHdsUFRLMWV1WU15WU1mRHk4b0tWbFJWMjdkcUZhdFdxQWNqSW5lUG41NGVBZ0FBMi9vdUo0bGFQMk5uWjRZY2Zmc0Q4K2ZQeDY2Ky9Jamc0R0pVclY4WlhYMzFsMVBzRUJRVkJxVlFpTGk0TzA2Wk53NVFwVTdSRzdjaGtNdlRwMHdmdTd1NDRjK1lNYXRhc2lhNWR1eHAxYlEzV0l6a3IxWTEvcFZLSnBLUWtyU0ZkdVgzeUh4OGZMd3pqMXl3ZjhkZGZmK2s4OWF4Um80WXczT3pseTVkd2NIQkFlbm82cGt5WmduYnQybUgrL1BrNjF6WTFOVVd6WnMzdy9QbHpuRDkvSGlkUG5zVFRwMDlSdjM1OUtKVktoSWVIWTg2Y09XalZxaFhxMXEyTDJyVnJaM3N6cDFRcW1XaVBja1dwVk1MVTFCUTFhdFRBd0lFRDRlM3RqVXVYTGhuc1RmYjE5WVZDb2NDWFgzNXAxUFVIRGh5b2t3TmcwNlpOT2ozZW1WMjhlQkhoNGVHd3NyTFNXYUxtOHVYTGVwK2ltNWlZd05YVkZhMWF0Y0pQUC8yRUVTTkdZTTZjT1dqY3VMR3dERlJLU2dwZXZIaUJCdzhlQUlCd28zanQyaldoMG4zeDRnVlNVMU9GRG9Qc2t2TVVkUHhTMGFLWkNoSVdGcVoxODNMNDhHR2RZNDhkTzRZZmYvd1JIaDRlYU4rK2ZZN1gvdnJycjQzT2piSnYzejZkcGN5eUV4WVdKcXl4L08yMzMyTGx5cFd3dGJYTjlwekdqUnVqWjgrZStPS0xMNFRPckd2WHJtSFdyRmxRS3BYWXZuMDd3c1BEc1hUcFVrUkhSK09ubjM1QzFhcFZNV2JNR1BUcjF3K1hMMTgyMlBCUFNrckN5Wk1uWVc1dWptWExsdUh4NDhmWmRzQXJGQXJJWkxKc2g2ZFMwV0J2Ynk5MDFIcDdlMlBUcGswQU1rWm02WnNPdUhqeFl2ajcreU1vS0NqYlpZazFWcTFhWlZROEFjRHMyYk96clZjeTB6UzZyS3lzZFBhdFdMRkNwMEhsNU9Ta2xlQVpBS3BWcTZaM1pSZDlkV09uVHAxdzZOQWhZZVJEWmsyYU5CRWEva0RHRXJSMTZ0VEJ2WHYzNE96c0xEVDhnWXdPWno4L1A3MXJxRlBSVk5UckVjMjlUK1oyVVo4K2ZSQWNISXhWcTFaQnBWTEIzZDNkNk9XV2YvLzlkNVFwVXdaVnFsVEJ4SWtUOGNNUFA4REd4Z2FkT25YQ3BVdVhzSDc5ZXR5OGVSUHQyN2RIdTNidHNHdlhMamc1T2FGeDQ4Ym8wcVVMUHZyb0l6UnMyRkNuam1BOWtqdWx1dkdma0pBQVFQc1h2RXFseXRXVGYwdExTNnhac3daUG56N0YvUG56TVh6NGNGU3ZYaDFyMXF6QmYvLzdYeUd4b0ptWkdhcFVxUUtKUkNJay9QdmpqejhRRnhkbk1HSE15cFVyY2ZyMGFjVEV4TURPemc1ZHUzYUZpNHNMSEJ3Y29GS3BFQllXaHBNblQrTElrU040OU9nUnJLMnRNV3JVS0lObGZmdjJiWjdXSHRmWXZIa3pVbE5UdGJZbEppYmkzcjE3V3BuK05jTER3NkZVS25YMldWdGJHNTBraHdwWFVsS1NNQXl4Y3VYSzZOeTVNL2J1M1l1dnZ2cEtaeDVrUWtJQ2ZIeDhVTHQyYmFQbkhGYXJWazFuUHJLVmxSVmV2SGhoOEJ3Zkh4OVlXbHBpd1lJRm1ESmxDaUlpSWxDdlhqM2N2MzhmVVZGUjJmWkFkK25TQmR1M2I4ZVVLVk53NDhZTjlPN2RXL2psYnlqYi83NTkrNFFiV00ydzBZVUxGK2I0MlFvNmZxbjA4UFB6dy83OSs0MDZOajA5WFJnQ21aUFUxRlFzV3JRSUZoWVdXTGx5SmR6YzNPRHM3QXdQRHc4MGI5N2M0SGxTcVZSWXBpODlQUjA3ZHV5QXA2Y25hdFNvZ2ZYcjE2TmF0V3BvMkxBaHFsV3Jobm56NW1IdzRNR1lPSEVpQmc0Y2lDcFZxbWgxOE1ubGNvU0hod3M1Y1RUZitXKy8vUlpBUm5LMjRjT0hBOGk0OGJ4Nzl5NXNiR3lFZW5ySGpoM1l1bldyVVorWFNqWlhWMWVqNzlma2NybldxazdaMFRSa05OTUxNdnZnZ3crRVpHZXhzYkdJakl6VWU0Mm1UWnNhSEpYd3p6Ly9JRFEwRlBmdjM4ZWpSNCtFak9XWmgzOXI2RnNGeHNiR0J2ZnUzZE5aeGt3emlreGZ1YW4wS1loNlJKUG5LR3VjdWJpNElEQXdFT2JtNWtZL21iOTI3UnB1M0xpQnJsMjc0dTdkdStqY3VUT1dMRm1DeU1oSXJGNjlHZzhmUGtTelpzMndjZU5HWWFXWklVT0c0UERodzlpN2Q2L1FPYkY2OVdxMGJ0MmE5VWcrbE9yR3Y2WVJuam03WlZwYW10RTNVa0RHRThWV3JWcGh5cFFwc0xXMWhZdUxDOExEdzVHZW5vNG1UWnJvekRlcFhyMDY3dDI3QjdsY2pxMWJ0NkpIang2b1U2ZU8zbXMzYWRJRVZhdFdSYnQyN1ZDcFVpV01IajBhang0OWdyMjlQZXp0N1ZHN2RtMU1uRGdSTTJiTXdMTm56L0RxMWF0c2t4VW1KaVlpTEN6TXFBcHcvLzc5T2s5cS92ampENTFoU0hLNUhISzVYR2NWQU9EL0dUMno3cXRkdXpZYi84VkVjbkt5MWh6RWNlUEc0ZFNwVTFpN2RpMSsrdWtucldQWHJsMkwxNjlmWThtU0pia2FQWk5idzRjUFIyUmtKRHAyN0lqS2xTdkQzOThmczJiTndvRURCMkJtWm9ZZVBYcGtlMzdkdW5XeGMrZE9uYm1WV1ptWW1PQ0xMNzdBMEtGRGhTR1VXZWY4eDhmSFk4MmFOWHFIN2hkMC9GTHBNV1RJRUl3Yk44Nm9ZdzhjT0tDVlRkK1FwS1FrVEowNkZWRlJVWmc3ZHk1YXQyNk5iZHUyWWVMRWlSZzNiaHpjM2QxempKMXo1ODVoK2ZMbGVQandJZnIzNzQvcDA2ZHJUWnR6ZEhURW5qMTc0Tzd1am1YTGx1R1hYMzZCazVNVCt2VHBJM1NFRHgwNlZNZ3lEUURmZmZjZFB2LzhjOWpaMmVtTW1IdjkraldHRHg4T2QzZDN2VTlScVhSYnRHaVIwRWpJaVp1Ym05RnJqMnVTMHVwcjJBOGNPQkFEQnc0RWtKSGphZDY4ZVhxdm9XK3VjV3BxS21iUG5vM2c0R0NZbXByQ3djRUJ0cmEyc0xhMnhyRmp4L1NPL01vY1h4cWFobGpXSlFZMUQzY01UYWVqMHFVZzZoSE5BNytzVC9iWHJWc0hxVlNLMU5SVWJOaXdBZE9uVDgveFBUWnMySUN1WGJ0cTNYdDk5TkZIV0xSb0VkcTFhd2MzTnplZFRtaXBWSXArL2ZxaFg3OStpSXFLd3NtVEo5RytmWHNNR0RDQTlVZytsT3JHdjJZK1NPYUVMcmx0L0FQQW1UTm5FQndjREdkbloxeTllbFdZaHh3V0ZpWmtRYTVRb1FMcTFhdUgrdlhyNC9idDI5aStmYnN3WDlLUXpEZGlzYkd4K1BUVFR4RWRIWTBMRnk3QXo4OFBhV2xwYU5pd0lYYnUzQWtiR3h2WTJOZ1liRHdrSlNVaEtTa0pqUm8xUXNlT0hRMitaMGhJQ01MQ3d2UldIbG1ISVNVbUpxSno1ODRZTm15WXpwQTNnTm4rUzRMbno1K2pVcVZLd3V1NmRldGkrUERoMkxWckZ6NysrR1AwN05rVEFIRG8wQ0VFQkFUZ1AvLzVqOUUzWTNubDZPaUlqaDA3UWlRU29VK2ZQdkR6ODhPQUFRT3dmLzkrOU96WjA2ZzFYbzNKM2l5VHlZUlJBSVpVckZqUjRERUZHYjlVdXJ4OCtUTGIrWXFaWlYxUFdaL3c4SERNblRzWE1URXhHRGx5SlA3em4vOEF5SGlDdUhYclZvd2JOdzZ6WjgvRzY5ZXZkWkpsQWhuelVyZHYzNDVyMTY1QklwRUlpZnp1M2J1bjkvM0dqaDJMZXZYcXdjL1BEeDRlSGtKU3k4bVRKMlBRb0VHd3M3T0RUQ2FEaTRzTHVuWHJCanM3TzczWDBTeWptOXVjQmxRNlJFVkY2VzBjNi9QbXpac2NPM3cxV3JkdURaRkloSXNYTHlJdUxrNnJEalNXdnFmKzN0N2VDQTRPeHZEaHd6RnAwaVNoc1g3aHdnVmhLaGxSUVNtSWV1VFZxMWNBb0JVN0J3OGVSRkJRRUtaTW1ZS0hEeC9Dejg4UG5UcDFRcXRXclFCa2ZQZXpkbVQ5L2ZmZnVIejVNbng4ZkhEdzRFRmhlNFVLRlhEOCtIRzR1N3ZubUp5d1ljT0dRc0p5MWlQNVU2b2IvOWV2WDRlMXRiWFduQ201WEo3cm9mRlBuejVGMmJKbDRlL3ZEMzkvZjJHWWpMdTd1MUFCdEcvZkh2Lzk3MytqOCtHRUFBQWdBRWxFUVZUUnJGa3pyRm16QnYvODh3L0dqQm1EbWpWcjVuajlnd2NQd3RiV0Z2MzY5Uk9lTUtwVUtqeDgrRkJJa0pNVFRZZkVaNTk5Smd5RjBVZWhVQ0FzTE15b2Eyb2FLc1lrZDZQaVI2RlE0TjY5ZXpwenl5Wk5tb1FyVjY1Zy92ejVLRisrUEZKU1V1RHU3bzRHRFJyb0xDZVRrODJiTit1c1B2SDI3ZHNja3hWcDRzcloyUm0vL2ZZYnhvd1pBNFZDb2JQY1UzNUVSa2JpeG8wYld0dWVQbjJLMU5SVUJBUUVhRzIzdGJWRm16WnQ5RjZuSU9LWFNvKzZkZXZpL3YzN1dMNThPUjQ4ZUFDUlNLUjM2Ty90MjdjQlpDUnh6UzVlQWdNRDhldXZ2MElxbFdMV3JGa1lQSGl3MXY3eTVjdGo0OGFOR0RObUROYXRXNGU1YytkcTdkYzgzU3hidGl4Njl1eUo0OGVQdzl2Yk85dFZZekliUDM0OHpwdzVnN3QzNzhMT3prNFk5V1ZNUGZQNDhXTUFRTldxVlkxNkx5b2R4R0l4R2pkdWpLQ2dJR3pldkJrS2hRSzFhdFhTMnhHZ2laTVBQL3dRSDM3NG9WSFhyMXk1TXJwMzc0Ni8vdm9MUzVZc3diSmx5d3BrTkZ0SVNBZ0FZTXlZTVZyM21ZYW1EaERsVlVIVkk4K2VQUVB3LzVFc0R4OCt4UExseTlHNmRXczRPVGtoTlRVVjU4K2ZoNXViRy9iczJZT3laY3RDS3BVSzdhQ1FrQkJVcVZJRjFhcFZRK2ZPbmRHa1NST3R4aitRTVdKRkxwZWpmUG55Y0haMjF2dDVEaHc0b0RVdGh2VkkvcFRheG45cWFpck9uajJyODVReUxTMHQxNDMvd1lNSGE5MVFoWWFHWXV6WXNmRDM5OWNaK3RXOGVYTW9GQW80T0RnSVgzSzVYSTZiTjIraVpjdVdPcjNGMGRIUitQbm5uNFZFTlRLWkREVnIxa1R0MnJWUnAwNGRPRGc0b0V5Wk1xaFdyVnEyV1c5UG5qd0pJSC9aYTdQYXZYczNSQ0tSMFV2dFVQRVNHUm1KOVBSMG5RckR4TVFFNjlhdHcralJvekY1OG1Tb1ZDcGg3cTh4U1pveTY5aXhvekIvTWpOam43UllXbHFpZi8vKzhQWDFSWThlUFF6Mi9PYldtemR2Y1BIaVJTRkJsWVptenYrS0ZTdTB0bmZ0MmxWdjQ3K2c0cGVLajJmUG5zSFQweE51Ym01NU9sK1QvUFhseTVmbzFhc1hWcTVjcVRkTHViZTNOM3g5ZllXRVVZWjA2dFFKYVdscEdEWnNtTUdPMm9vVks4TFQweE5Qbno3VlNZcldxMWN2cEtTa29GZXZYbmp3NEFHT0h6K09tVE5uR3V6czB2ajc3Nyt4WnMwYWRPN2NHYU5IajBaQ1FrS3VuN3ljT0hFQ0FISTlHbytLdm12WHJ1SENoUXNZTzNac3JzK1Z5V1RDYWpCLy92a241czZkQzE5Zlg1MWg4TUQvMXhEWEpGdzIxb3daTTNEbHloV2NPblVLa3laTndyUnAwMUMzYmwxaGYzcDZ1cEFjMWxpYTcvSGR1M2VGbFF1ZVBIbVM3Y28yVkRvVmxYcmsxcTFia0VxbHNMR3hRVXBLQ3FaUG53NFRFeE1zV0xBQUlwRUlGaFlXY0hOenc3aHg0K0RoNFFFM056ZVltNXNMZVNjT0hEaUFxS2dvN05xMVMyZXFhRllWS2xUQTBLRkQ5ZTRMRFEzRjA2ZFBjL01qRUxBZTBWVnFHLytIRGgxQ1VsSVMrdmJ0cTdVOU5UVlZaMjdMM2J0M3RZWVNaMTFlTFBPNWI5NjhFWWJQL1AzMzMxQW9GSGoxNmhVc0xTM1JxMWN2TEZxMENFQkd4YUVaRmhNUkVZSHZ2dnNPM3Q3ZU9zblBhdFdxaGJObnorTEpreWVJaW9wQ1ZGUVVIang0Z0R0MzdpQXdNQkRwNmVtUVNxVTRkdXlZd2FITXIxKy94c0dEQjFHelprMDBidHc0Rno4bHcwNmZQbzFUcDA2aFo4K2U3RTB6UXRPbVRjdElKSktQd3NMQ3pnRlFGSFo1akhIczJERklKQktkN3lTUWtVREYxdFlXVVZGUkFESldzOUQwOUJxclJvMGFhTisrdlRCL01pL3UzTG1EL2Z2M1F5UVM0Y1NKRS9qdHQ5OTBubXdhUTZGUTRPM2J0d2dQRDhjMzMzeURHemR1WU0rZVBYQnljdEk2THV1Yy81d1VSUHlXRmsyYk5pMGpGb3ViWGIxNjlSS0tTWXhrbHBhV0JtOXZiMnpmdmgxbHk1YUZXcTAydWtQbjNMbHpCa2ZOekp3NVUrOHFMUXFGQWdxRlFpZUhpNHVMQzRZTkd5YTh6cHlzTHp2VzF0YXd0clpHYUdpbzFuYXhXSXhCZ3dacGJhdGN1VExzN2UyenZkNnRXN2UwWG11bXdHV25lL2Z1UWc2YzgrZlA0L2ZmZjRkVUtvV1RreE9HRFJ1RzBhTkhvMEdEQmhnd1lFQ08xeXFKaW51TUFCbFRvRHc5UFhINDhHRjgrdW1udVRwM3c0WU44UFB6MDlxbW1jZXZtWUtXbGFiRE5tdWNiTjI2VmUrVFVBMXJhMnQ0ZVhsaDZ0U3B1SGp4SW9ZT0hZcHExYW9KamFDWW1CaGhPSEdGQ2hXTUt2K25uMzRxTEp2WnZYdDNwS1dsNGN5Wk0ralFvWU9RdUl6eXA3akhTRkdxUndZUEhveHo1ODZoYWRPbWtFZ2ttRDkvUGg0OGVJRDE2OWRyM2ZlM2J0MGFBd1lNZ0wrL1B6cDM3b3dLRlNyZzFhdFhRdnVuU3BVcUFQU3ZudkV1c0I3SldhbHMvTXZsY3V6Y3VSTjJkblphWC9qMDlIUThmUGhRSndpMmJObGk4RnFQSHorR3M3TXprcEtTSUpWS0laUEpoQUR6OS9kSDJiSmxZVzV1RHBsTWhqMTc5dURObXpmNDVwdHY0T1BqZzBXTEZzSE56UTFYcmx5QldDeEcvZnIxOWI2SFNDU0NyYTB0YkcxdHRjcW1HWllkR3h1YmJjTmg2ZEtsU0VwS3dyUnAwNHo2K2VRa0pDUUVzMmZQaHBXVkZhWk1tVklnMXl6cEpCS0p0VWdrT3QyaVJZdDdLcFhLVzZWU0haWklKSSt1WHIyYUNNQzRMRVR2MGR1M2IvSG5uMytpUTRjT1dna3hFeE1Uc1d2WEx2ajUrU0U1T1JtREJnMkNtWmtaL1B6ODBMOS9mM3p4eFJjWU5HZ1FIQndjY253UFRRYjluR2lHeG1ldEFCOCtmSWhKa3laQklwSEExOWNYVzdac3djOC8vNHpBd0VDTUdERUNIMzMwRVdyVnFnVW5KeWVEeTR5ZFBYc1d2cjYrQ0E4UGgxd3VoNG1KQ1d4c2JEQjE2bFM5U2Z6eUlyL3hXMXI4R3lObk5URWlGb3NQcXRYcUowVTFSalNlUDM4T0FKZzdkeTdTMDlQeDVaZGZZdXpZc2JrYXlkRzRjV09zWDc5ZWE5dnExYXZ4N05rei9Qenp6M3JQT1h6NE1JNGVQYXF6UEZOT3kvYmxSRE8wOGwwdkM2dkpLNVA1NXpSaHdnUWhHYTZYbHhkcTFxd0pUMDlQSERod0FENCtQdmpqano4d1ljSUV1TGk0dk5PeUZWWEZOVWFBLzhmSmtDRkRZR3BxaWg5Ly9GSElQV0dzLy96blAxclQwRkpTVW9Ua2xTTkhqdFI3am9lSEIyUXltYzU4WW1PbVhOcmIyMlB2M3IwNGVQQWcvdnJyTDBSR1J1TDY5ZXN3TXpPRHJhMHRXclJvZ2Q2OWUrdGszVGRrOE9EQmVQdjJMZmJ0MjRlalI0K2lldlhxbURGakJxcFhyODdHZndFcHJqRlNGT3VSa3lkUElpa3BDVjI3ZGhVZWJFNllNRUh2YU44cFU2WWdOVFVWRGc0T2lJdUxnMHFsd3IxNzkvRGt5Uk00T2pvYS9SbHlpL1ZJM3BUS3hyK0hod2RpWW1Jd2I5NDhvUmU2Yk5teXVIMzdOaElURTNXeVRjNlpNMGZycHYzU3BVdkNrQnBiVzF2OC92dnZzTEN3RUc2V05NUCtWNjllallvVksyTG56cDNZdUhFamF0YXNpUjA3ZHFCbXpacElTVW5CM3IxN2NlM2FOYng4K1JLTkd6ZldtcTkyNnRRcG81ZWx5U3hyTnR0ZHUzYmgrUEhqYU42OHVjNG9oOXhTcVZUdzlQVEV0bTNiWUc1dWp0V3JWL09wZnk2SlJLSTZFb25rdjJLeGVDNkEwSll0VzRhbzFlcHd0VnI5OTlXclY2TUt1M3dhM3Q3ZWlJMk54Y0NCQTRVOEVJY1BIOFpmZi8wRnVWd09Cd2NIVEo4K0hhMWJ0d2FRTVRSNDdkcTEyTGR2SC9idDI0Y2FOV3FnWGJ0MmFOYXNHWHIxNnBXcjk3NTU4eWFPSGowS21Vd0drVWlFd01CQVNDUVNyZS9hK2ZQbmhYV2JOMjdjaUlZTkc4TER3d01CQVFIdzh2S0NpNHNMVEUxTllXdHJDeHNiRzJ6WXNBSG01dVlRaThVUWlVVENrLzRlUFhyZ3laTW42TnUzTDlxM2I0L1dyVnRESnBNaFBEd2NnWUdCT21Vek5PY2Z5RmlTU1pNOHRLRGl0elRTeEloYXJaNGpFb2t1dDJ6Wk1rU2xVbDBGY0xZb3hZakdvVU9IQUFBT0RnNllNMmVPVVIxZldaVXJWdzR0V3JSQWZIdzhRa05Ec1h2M2JrUkdSbUw1OHVWNlI5NEF3T1hMbHcyT3pNbU5peGN2NHVqUm95aGJ0aXhNVEV6dzk5OS9BMEMyVTJqT25qMmI3WEtjUUVZYzZ4TVlHSWlFaEFSaGlVMHJLeXZFeE1UZzJyVnJDQTBOUlZCUUVKS1NrdURvNkloNTgrYWhVcVZLR0RObURQcjI3WXZseTVkanlaSWwyTHQzTDJiTW1DSDgvaWx0aWx1TXBLV2xDWTNiN3QyN1krclVxWG5xOEt4ZXZUcXFWYXVHeDQ4Zkl6ZzRXRmkxWmRhc1dRWTd2Y3FXTFFzTEM0czh4NG1KaVlsV2h2K2NkTy9lSFpjdlg5YTdUeVFTd2NuSlNXZEVHUUNkYzdLN2pxRXBEQllXRmdiUEtXMktXNHdVdFhwRWM3OXZibTZPVHovOUZGWldWdGkrZmJ2QnBUWExsQ2tqakd4dTM3NDlwRklwcGt5WmdoY3ZYbWdsVmM5T1hGd2NkdXpZb1hmZnc0Y1B0WWJ0c3g3Sm4xTFgrRTlLU3NLSkV5ZlFzV05IOU8vZkgrbnA2VGg2OUNoU1UxTmhhbXFLcmwyN29rK2ZQbHJubEN0WFRxdmhrYlhTeWk2RHJFZ2tnbFFxeFlnUkl6QjY5R2poeSt2cTZvcktsU3RqOSs3ZEtGT21ETDcvL251dDh4d2NIUEkwSk9YYXRXczRjdVNJOExwTm16Wm8wS0FCbGk5Zm51ODV4V0t4R1BIeDhhaFRwdzcrKzkvLzZzMEtUVG43ZHhoWEdRQ2QxR3IxSnlLUktBbkE4eFl0V2x4WHFWUzdrcE9URDkrOWV6Y3RwK3U4eS9LZE9IRkN5S28vY2VKRVhMaHdBVURHOG5YRGh3OUg5KzdkdFo0TU5tclVDSnMzYjBaNGVEajI3Tm1Eb0tBZzdOMjcxNmpNKzFsSnBWS2NQSGtTYXJVYUtwVUtWbFpXUXNJeEFBZ0tDc0lQUC95QTh1WExZL1hxMVVKbm5VZ2t3b0FCQTlDM2IxK0Vob2JpeXBVcnVILy9QcDQ5ZTRibzZHaWtwS1FJMDIwa0Vna2FOV3FFenAwN28zUG56anBsMEpUZmtLeHovb0dNZFdZMWxWeEJ4VzlwOVcrTWxNVy9NU0lXaXhQVmF2V0xGaTFhWEJlSlJENEpDUW5IQ3pOR01uTnhjY0VubjN5Q3dZTUg1K3QzYkhKeU1rYU1HSUhrNUdSMDZ0UUo4K2ZQTitycFpINUpwVkt0QkV5V2xwWVlQMzU4dG8zL3c0Y1A1emd5d0ZCSDF2bno1eEVRRUFDSlJJSytmZnZDMnRvYUowK2V4RTgvL1lReVpjcWdRNGNPR0R4NHNEQW5XcU5xMWFwWXNXSUZqaDQ5aW1YTGxpRXVMaTRYbjdMa0tVNHhZbVptaHBrelo4TGEyanJIWEJFNXVYUG5Ecjc1NWh0VXFWSUZmZnYyeGJCaHc0eWFVa0tsVDNHS2thSldqNGpGWXJSbzBRSlZxMVlWUm44YU8yZmV4c1lHcnE2dXdpb3YzYnQzMTlvdmtVajBKdENNaTR1RGo0K1AzbXNtSnlkcmRZaXdIc21mSXBkaHlyNXUwNDloSWdvb1oybHBzM2JGeitqa21QdW5aemtKRHc5SDllclZ0WktLYWViZmw4U2tXeXFWcXNDR2NHcm1kUnZxL1N0c0Z5NkY0dnZwcy9BeUx1NDExUGhQMUoycnB3cTdUQURRb2tXTFdpS1JLQXFBM3JWOGdmOS85OVJxOVhNQWU5VnF0YTljTHI4dmw4dVRvNktpaERTbjd5TkdvcUtpWUc1dWpxcFZxK0xSbzBjNGRPZ1FQdjMwVTZOWGRraE5UY1dGQ3hmZzZPaFk0TitWOVBSMGJOeTRFVU9IRGpVNG5KOE1DN3Q2SFdNblRjdUlFWlZxV05RLzE0OFdkcG1Bdk1XSVVxbjBlZnYyYmJST2pEUm8zaGtpOWEvbExDMXRQTmV0d3NkdFdyMkhUNUIvU1VsSktGT21USUhVUTBsSlNYajgrREZxMXF4cFZLSTlsVW9sZEl5OWEwcWxFaUtSU0t0ZWlvaUlRSjA2ZFl4Ni81U1VGS09YZU11TGtsU1BsTFFZQVlDRWhBUTIrQXRacVlpUjkzQ3Y5UzRVVkQyaVVDaWdWQ3B6bmNqNWZXRTlrbmRGc3dYM2p1bWJuMVVTRy8wYUJUbDNzNmcyK3JOU3E5UXdsYWcrYU5teXBWS1ZNU2xJTFJhTFZVcWxVcFg1YjdGWXJFcFBUMWVMeFdLVlJDSlJLUlFLbFZnc0Z2NFdpOFhxdDIvZnFxUlNxVW9pa2FqUzB0SlVVcWxVWldKaW9rcE9UbGIvKzdmS3hNUkVaV1ptcG9xUGoxZEpwVksxaFlXRjZ0YXRXMHJvbVdPVytidVd1WExLMUFGVkZjQWtBTjlaV0ZqY01qYzNEN2V5c2pvckZvc3Zob1dGWFh1M1A3a01tWk41MWFoUkErUEhqOC9WK2VibTV1alNwVXRCRnd0QVJ1L3o1TW1UMzhtMVN4TzFTZzJaR0IrMGJOblNzYmpHaUZRcUhTT1ZTbStibTV1SFY2aFE0VzhBb2U4clJ0NEZZOWNoTi9aYWh2TEk2UE91NS9obnB1L0dyRjY5ZWthZi95NXYyREpUcTlTUW1hanJGT2Q2cEtURkNHQmM4a2g2UHhnalJVOUIxU05TcWJSSTMvTVhsM3FrS0NxNi82dEUrU0FDWUc0cUhRN2dRNUZJcEFhZ1ZxdlZFSXZGYXBGSXBQNzNGNW9hZ1BCdnRWcXRsa2drRUlsRWFsTlRVK0VjTXpNejliL0hRaWFUQ2RzdExDelVhclZhYldWbHBRWUFrVWlrcmxLbGlxYUdVYmRvMFVJNEQ0RGU5U1AxVlU2WktpWXpBQzBBTkpkSUpJTUF2R3pldkhtRVFvSFFKS1dxNVBaVzBYc2hBbUJtS3Y0S1FPMWlIQ015L0JzakFBYUtSS0xZNXMyYlI2UXIxVmVTRldyR0NPV0xDSUNaVk93TXdJRXhRcVNyaE1mSVJjWUlsVVJzL0ZNSnBqWlZxMkV1K3Y5dmZhMi8xV3F0WCtvaUFNaDZyT2ExNWxqTjM1cnRtci8wWFZja0V1WHJVWnBtaVpkLzM4c01RRm1SU0dRbEVxbUs1aGdzS25aRUlralZhblZKaVJFWi9vMFJBS2Ivdnhja3lqdXhTR1RDR0NFeXJLVEdpRWpOZXkwcW1kajRweEpKRFNEbHJlSVhDNms0U2lLUmlGVXFsVml0Vm92RllyRllyVmFMSlJLSlNLMVdhMjNMOUc5UjVtMGlrVWpZQjBDa1ZxdkZBSFRPeVhTTTVyek0yVkhLQTlCWkZ6RzdPV2xxdGZxdFdxMk9BbkJmclZiZlVhbFV1NjlmdjM3eDMzbG93d3YrcDBhbGlScEFhcHBxaDh3RWQ5NVRqQWpub2VCaUpFMnRWa2NEdUEvZ2xsS3AzSHY5K3ZXTEdmT1pSY1Awbmtoa3BJeDZSTGxOSnNGOXhnaVJyaElkSXhuM1dsOFgrQStOcUpDeDhVOGxra2dzZ2tJbHZYLzlldEZJc1BGdkVwb3BnRkZKYUY2cTFlcmZsVXJsYmdEM1UxSlNrdVJ5ZVZKTVRJeGM3NGxFZVNBU2kvQldwYjRmY2YxNlVHR1hCY2hiaktqVjZsMHFsU3FhTVVMdmdrZ3N3bHVsNkc3RXplSmJqekJHNkYxaWpCQVZQMno4RjJFS2hhSklKOXVndk10VSthaEZJbEVxZ0FTVlNuVkRKQkp0UzB4TTlDOHF5ODhRRlpac1lzUXpNVEh4RDhaSS90eS9meDlseXBUUldzYVdpaGZHaUdIMzd0MUQrZkxsdFZaMWVwYzBROGVwYUdHTXZGdXNSNG9udGl6ektURXhFWThlUGRLN1R5YVRRU2FUR2R5ZmxZT0RnN0NlSmdCNGVIamcrUEhqT0h6NE1HUXltYzd4SjA2Y3dNeVpNK0hwNllsV3JYSzNUSTlhclVaU1VwSlJ4NXFibTdNVG9nRDlPOHdzR1VDb1NDUzZwRktwcnFwVXF2UFhyMTkvVU5obEsyN09uRG1EUllzV1llSENoUWJYajNaeWNnSUE3Tnk1ODMwV2pmTGgzeGhKQW5CWkpCSmRVcXZWVjVSSzVVWEdTTjVjdW5RSlRaczIxYXBIbkp5YzBLTkhEeXhZc0tBUVMwWjV4UmpKM3N5Wk05R3dZVU80dTd0cmJWZXIxVkFxZFJMRDY1V2IrNTcxNjlmajJMRmoyTGx6SjhxWEw1K3JzdEs3d1JncFdLeEhTZzYyNlBJcE5EUVVNMmJNMEx2UHdjRUIzYnQzeDZaTm00eTYxdEtsUzlHOWUzZmg5YlZyMTFDdFdqVzlEWDlqUEg3OEdKY3ZYOWE3cjJYTGx1alhyNTlSMTltNGNTUGF0bTJicHpLUXRuL244UHVxMWVxamI5Kyt2WC9yMXEwNEFPbUZYYTdpU2k2WDQrWExsMGhMTTl4NXIxQW8zbU9KS0w4ME1hSlVLbzhvRklvb3hraitQSGp3QU9QSGo4ZjMzMytQRVNOR0NOdlZhalU3ZFlzcHhrajI0dVBqOGVEQkEzejl0ZTUwN2ZQbnoyUFNwRWxHWGVmY3VYTTRmLzQ4ZHUvZXJiTnYxYXBWTURjM0YxNmZPSEVDMXRiV2JQZ1hFWXlSZ3NWNnBHVGgvMWcrdFd2WERuLzg4WWZXdHBDUUVDeGN1QkJkdTNhRnM3TXpoZzRkS3V5N2QrOGVSbzBhQlRjM041MTEwRE5YSkVsSlNZaU1qQlNlV3ViRm5UdDNzSFRwVWdCQVdsb2F4R0l4VEV3eThxS3NYcjBhQURCKy9IaDg5TkZIQUlCTm16WWhKU1VGMDZkUEJ3QzhmUGtTczJmUHp2UDcwLytscGFYRm1abVpkUThMQy9zYnJJQ0lkUHdiSTUzRHdzTE9nVEZTWUE0ZE9nU0pSSUxQUC85Y2E3dEtwZUpOV3pIREdERk9hR2dvZ0l4T2dDTkhqZ2pieTVVcmg0dzhjY0NNR1ROZ1kyT1Q3WFZNVEV6dy9QbHpoSVNFWU1DQUFRQXlIc3JjdTNkUDYrSEttemR2RUJNVGd3OCsrQUI3OXV6UmU2MXUzYnJCMnRvNjM1K05zc2NZZVRkWWo1UXMvQi9MSjVsTWh1clZxK1BJa1NQbzBLRURFaE1Uc1diTkduVHAwZ1ZqeG95QlNDU0NxZW4vbHgxOTh1UUpnSXduNzVhV2xnYXZlLzc4ZWFoVUtrZ2tFZ1FIQjJ2dGE5aXdvVkdWU0xkdTNkQ3RXemNBd0lnUkkyQnZieThNelVsTVRBUUEyTnZibzBXTEZnQUFLeXNyaU1WaTRiV3gweFVvWjdkdTNVb0NFRmpZNVNBcXF2Nk5rZE9GWFk2U0pDVWxCZnYzNzBmbHlwVngvUGh4clgxS3BSTDM3dDJEbjUrZjNuUHQ3T3p3eVNlZnZJOWlrcEVZSThZNWVQQWdSQ0lSTm0vZUxPUk9Fb2xFcUZldkhzYU5Hd2NBYU4yNk5lcldyV3YwTmVmTW1RTUFjSFoyUnJObXpmRDA2Vk9zWGJzV0FQRDI3VnVJUkNLRWhJUWdKQ1JFNy9uRzNyZFIvakJHQ2g3cmtaS0hqZjhDa0p5Y0RDOHZMMnpidGcwaWtRaFZxbFNCdTd1N2tHams4dVhMU0VoSUFBQ2NQbjBhSmlZbWlJeU1SR1JrcEhDTnVuWHJva2FOR3NMcjA2Y3pmbmR0Mzc1ZDUvMnlUZy9JajMvKytRY1dGaFlBTW5ySlUxSlNjTzdjT1FCQWJHeHNnYndIRVJHOWZ6dDM3a1JpWWlJU0V4UGg0ZUdoc3o4c0xBeGhZV0Y2eiszVXFSTnYycWpZdVgvL1BzNmZQNDhmZnZnQkhUcDBRTDkrL2JCKy9YcTBidDBhQUlUN203eUlpNHZEelpzM01YMzZkRGc2T3VMczJiTklUVTNGWjU5OWhoNDllbURPbkRuNDVaZGY4UERoUTh5Yk42K2dQaEpSb1dJOVV2S3c4VjhBeXBRcEF5OHZMNHdjT1JKUG56NkZqNCtQMWhEK1ZhdFc0ZmJ0MjFyblpNMFRNSG55WkRnN093UEltTWNjSEJ5TVR6NzVCSk1uVHhhT0NRc0x3NkpGaTFDdVhEbXRjMSsrZkluZzRHQTRPanJtdXV3N2R1eUFyNjh2Z1AvUGpaNDJiUm9Bdzh1a0VCVTFKMDZjd04yN2QvWHVlL1hxRlFEZGpqUUxDd3V0S1RsRUpjbmp4NC9oNCtPRFBuMzZZUDc4K1ZyN1VsSlM0T2pvaUZHalJtSENoQW1GVkVLaWdoY1FFSUF5WmNyZzg4OC9GMzczNnhNVUZJVHc4SEM5Kzh6TXpOQzdkMitkN1dmT25BRUFkTzNhVmRqMnh4OS9JREV4RWNPSER3ZVFNUzNBMEhXSmlodldJeVVURy8vNXBPa05BNEFmZi93UnJxNnVpSWlJRUphWDBXVHZIekJnZ0RCczdQYnQyNmhZc2FLd05FYW5UcDIwcm5uOCtIRWtKU1hCMGRFUjl2YjJ3bmJOUExZUFB2aEE2L2d0VzdZZ09qb2FBd1lNd0xScDA3UTZIbkt5ZVBGaVlSU0JxNnNyRWhNVHNYbnpaZ0Fady83NzkrOXY5TFdJQ3N2eDQ4ZUZ1WnlHZUh0N2E3MnVWS2tTRy85VUlpa1VDc3laTXdlV2xwWkNEcGZNM3I1OUN3QmFVOUtJU29MQmd3ZkR4c1lHWmN1V3hZc1hMd0RvejlxL2E5Y3VTQ1FTbmUxeXVSd3ltVXh2NHo4NE9CaE5talFSY2dVb2xVcjQrZm1oWGJ0Mk92ZGxSTVVkNjVHU2k0My9mUEx6ODRPWGw1Zld0aVZMbGdqLzFpVGN5K3o3NzcvSG9FR0RNSGJzV0wzWDlQZjNCd0JFUkVSb2JZK0lpRUM1Y3VWUXVYSmxyZTJ1cnE0NGMrWU1kdS9lamREUVVDeGZ2aHgxNjlaRlltSWlqaDA3QmlCalNMOUlKTUsrZmZzQW9NQ21EUkFWQlN0V3JFQ0hEaDBLdXhoRVJZSmFyVWJEaGczeDdiZmY2czB0STVmTEFmQ21qVW9lUzB0TGRPblNCVStlUEVGTVRBeUFqSVI4bW54TEtwVUtBTEIxNjFhOWMvNDlQVDMxSnUxVEtwVzRjT0VDQmc4ZUxHdzdmUGd3SGoxNmhGbXpacjJMajBKVXFGaVBsRnhzL09mVGdBRURoT0gyUjQ4ZXhhNWR1K0RyNjR1b3FDak1temRQR0FGZ3JJc1hMeUk4UEJ4V1ZsWTRmLzY4MXI3TGx5OEw4OVl5TXpFeGdhdXJLMXExYW9XZmZ2b0pJMGFNd0p3NWM5QzRjV09zVzdjT1FNYnduQmN2WHVEQmc0emxUVFZ6Y0s1ZHV5YXNlZnZpeFF1a3BxWUtIUVp4Y1hHNUtqdlIrNmI1N3ViMDFKK29OSG45K3JVd3FpVXFLa3BuLzhPSER3Rms1S3ZSdDE5REpwUGxtQkdkcUNoWnRteVpUbEt5ekU4dDNkM2Q4M1JkaVVTQ3JsMjd3dC9mSDE5Ly9UVXFWcXlJWDM3NUJUS1pETkhSMFlpT2pnYVFrZFJaTHBkcmRTQlVxRkFCUFh2MnpOUDdFaFVXMWlNbEZ4di8rVlM1Y21YaFNmelZxMWNCQUkwYU5jS05HemNnazhuUXVIRmpuWE5VS3BXUUREQXJIeDhmV0ZwYVlzR0NCWmd5WlFvaUlpSlFyMTQ5M0w5L0gxRlJVZmpxcTY4TWxxVkxseTdZdm4wN3BreVpnaHMzYnFCMzc5NUM0a0JEMmY3Mzdkc25qRFRRRE9GWnVIQmhYbjRVUk84ZGg1MFI2VnEyYkJtQ2dvSnlQTTdiMjF0bk9reG1yVnUzRnFhQkVSVUhFeVpNRU9iZm56bHpCdDdlM2xpL2ZqM0tsaTBMSUtOQmsxZFRwMDVGVUZBUWR1ellnU2xUcGdoUFBqVlovNEdNT2ttbFVtbHRhOWl3SVJ2L1ZPeXdIaW01MlBoL1I0S0NndENtVFJ1WW1Kam83RXRPVGhZcW9xeUdEeCtPeU1oSWRPellFWlVyVjRhL3Z6OW16WnFGQXdjT3dNek1ERDE2OU1qMmZldldyWXVkTzNjYXZMNkdpWWtKdnZqaUN3d2RPaFNOR2pVQ29Edm5QejQrSG12V3JOR1paa0JVVkdnNnNTWk5tbVN3UTAyamQrL2VRdDROb3BKczVNaVI2TnUzcjhIOXUzYnRRa2hJQ0JvMmJHaHcraGtBbEM5Zi9sMFVqK2lkcVZHamhyQnkwcGt6WjJCcWFvcDI3ZG9KKy9PVDdiOUNoUXI0OU5OUGNlVElFVXlaTWdXSER4L1dPV2JhdEdrSUR3L0hYMy85bGVmM0lTb0tXSStVWEd6OHZ5Tmp4NDdWbTJUbTJiTm5TRTlQTnhnTWpvNk82Tml4STBRaUVmcjA2UU0vUHo4TUdEQUErL2Z2UjgrZVBmWE91OG5LbUVDVHlXVENLQUJES2xhc21PTXhSSVhwMmJObkFJQ2hRNGRDSnBQcFBVYWxVc0hiMjFzWUpVQlUwalZzMk5EZ3ZzVEVSTXliTnc4MWE5WkVSRVFFYXRXcWhabzFhNzdIMGhHOUh3OGVQRURWcWxWeCt2UnBuY1RLd2NIQk9ubVZBR2d0d2F4UHk1WXRjZURBQWNUR3hzTGEycnBBeTB0VWxMQWVLYm5ZK0g5SFdyUm9vWGU3Wmg1L2RrR2xlWUxwN095TTMzNzdEV1BHaklGQ29jRG8wYU1Mckh5UmtaRzRjZU9HMXJhblQ1OGlOVFVWQVFFQld0dHRiVzNScGsyYkFudHZvb0x5enovL29HelpzbHBMWW1hbFVDaXlIWkpHVkpxc1hMa1N5Y25KMkxKbEMrYk9uWXVGQ3hkaTgrYk5lanVyaVlvcmhVS0JrSkFRV0ZwYVl0cTBhVmk0Y0NFKy8veHpZZitXTFZ2MGpoWlRLQlFvVTZhTXdldHFsbHFPaVluUk84LzU5ZXZYU0U5UEYxWm4wckMxdFVXMWF0WHkrbkdJaWhUV0k4VWIvNWZlby9UMGRPemN1Uk1pa1VnWXJwd2RTMHRMOU8vZkg3Nit2dWpSb3dmczdPd0twQnh2M3J6QnhZc1hzV25USnEzdG1pZWpLMWFzME5yZXRXdFhOdjZweUhuOStqV3VYcjNLN3lhUmtYeDhmSER3NEVFNE96dkR3Y0VCYytiTXdlalJvekYvL256TW56K2ZOMjVVWW9TRWhDQWhJUUZUcDA3RjZkT25zWHo1Y256ODhjZkMvaDA3ZHVqTjl1L241NGREaHc3cGJGY29GSkJLcFFnSkNRR1FrUUF0dStTQldZZEJqeDgvdmtBZjRCQVZGdFlqeFIvL2g5NERiMjl2cU5WcS9QVFRUNGlLaWtMdDJyVXhjdVJJREJ3NEVKTW1UY0xSbzBmMTVnYTRjK2NPOXUvZkQ1RkloQk1uVHVDMzMzN1RXbWJHV0FxRkFtL2Z2a1Y0ZURpKytlWWIzTGh4QTN2MjdJR1RrNVBXY1Zubi9CTVZaYnQyN1lKQ29kQzdIak1SL2QvYnQyK3hhdFVxN04yN0Y0Nk9qbkJ4Y1FFQU5HM2FGTE5temNMaXhZc1JHeHVMaFFzWG9rcVZLb1ZjV3FMODAyVGk3OVNwRXo3NjZDTU1HalFJSGg0ZStPS0xMN0k5Yi9qdzRaKzE4YVlBQUNBQVNVUkJWRUxDd014R2pScUYrL2Z2SXlVbEJkMjZkVU92WHIyMGNnbG91THU3NC9idDIvRHo4OVBhbmxNZUpxS2lqdlZJeWNIR2Z3RktUMC9YdXowMk5oWnVibTY0ZXZVcWhnd1pnaDkrK0FINzkrL0hxbFdyY09yVUtmejQ0NDg2ODlFZVBueUlTWk1tUVNLUndOZlhGMXUyYk1IUFAvK013TUJBakJneEFoOTk5QkZxMWFvRkp5Y25nMHRvbkQxN0ZyNit2Z2dQRDRkY0xvZUppUWxzYkd3d2RlcFVKdkdqWWkwaUlnSyt2cjZ3czdORHQyN2RDcnM0UkVYV3VYUG40T0hoZ2Fpb0tIeisrZWVZTjI4ZUpCS0pzSC9BZ0FFd01USEI0c1dMTVdqUUlEZzdPK1BMTDc5a1k0V0tyVk9uVGlFa0pBUk9UazZ3c3JLQ2xaVVZ2djc2YTJ6ZHVoVU5HalRJMHpXZG5KeHc2OVl0MUt4WkU3MTc5NGFabVpuZVBET21wcVlRaThXb1dyVnFmajhHVVpIQmVxUmtZZU0vbi83NTV4K2NPM2NPSmlZbTJMOS9QeXBWcWlUc2UvcjBLWGJ0Mm9YZmZ2c05JcEVJMDZkUEYzcVVCdzBhaEk4Ly9oaXpaczNDdEduVDBMdDNiL3p3d3crd3RMVEUrZlBuTVh2MmJLU2xwV0hqeG8xbzJMQWhQRHc4RUJBUUFDOHZMN2k0dU1EVTFCUzJ0cmF3c2JIQmhnMGJZRzV1RHJGWURKRklKRHpwNzlHakI1NDhlWUsrZmZ1aWZmdjJhTjI2TldReUdjTER3eEVZR0tqeldRek4rUWVBQmcwYVpKdW5nT2g5U1V4TXhOU3BVNUdlbm81WnMyWnhtVCtpTE5MUzBuRHk1RW40K2ZuaDVzMmJzTFMwaEp1Ym04SE16WDM2OUVHOWV2WGc3dTZPVFpzMllmdjI3ZWphdFN1NmRldUd6cDA3ditmU0UrWGQzYnQzNGVibWhtclZxbUhNbURIQzlwRWpSNkpWcTFaUUtCUUFnTk9uVCtQV3JWdlpYc3ZSMFZINGQ0OGVQWEpjYlltb0pHRTlVbkt4OFo5UHljbkpXTDkrUFFDZ1VxVkttRHAxcXJCdng0NGQyTHQzTDdwMDZZTEpreWNMeTg5bzJOblpZZnYyN1ZpNWNpVXVYYm9FSUdPSndCOSsrQUhseTVmSDZ0V3IwYng1Y3dBWlNRQUhEQmlBdm4zN0lqUTBGRmV1WE1IOSsvZng3Tmt6UkVkSEl5VWxCZW5wNlZDcjFaQklKR2pVcUJFNmQrNnNOK0NDZ29Ld2QrOWVnNThwNjV4L0lHUElHeHYvVkJSWVdscWliZHUyc0xlMzF6dnNrcWkwVzdac0dRNGNPQUNwVklvaFE0Wmd6Smd4cUZpeFlyYm4xSzlmSHp0MjdNRFJvMGZoNCtPREkwZU93TTdPampkdFZLenMzYnNYYXJVYVM1Y3UxWHJxS0pQSjBLWk5HMXk4ZUJFeW1RemJ0bTNMOFZwMTZ0U0JTQ1NDV0N4K2wwVW1LcEpZajVSY2JQem5VOHVXTFhINThtVzkrNlpQbjQ2aFE0ZkMzdDdlNFBrbUppYVlPWE1tNUhJNVpESVpIQjBkOGZYWFgyUG8wS0Y2aC9OTHBWSjgvUEhIV29scmNtdnk1TW5aWmtjbkt1cm16cDFyOUEyWlZDbzFHS05FSmRHTUdUTmdhMnVMUG4zNjVHcUtsMWdzUnUvZXZkRzdkMitFaDRlalVhTkc3N0NVUkFWdnhvd1pHRHg0TUJ3Y0hQVHViOXUyTGM2ZVBXdjA5VDc4OEVNTUdUTEU2T05Ycmx4cDlMRkVSUm5ya1pLTGpmOTNTQ3FWWnR2d3owd3pkOHpFeElRTmM2SWM4RWtNa1dIbTV1WVlPWEprdnE3UnBFbVRBaW9OMGZ0amFtcHFzT0ZQUk1aalBWSnk4UTZhaUlpSWlJaUlxSVJqNDUrSWlJaUlpSWlvaEdQam40aUlpSWlJaUtpRVkrT2ZpSWlJaUlpSXFJUmo0NStJaUlpSWlJaW9oR1BqbjRpSWlJaUlpS2lFWStPZmlJaUlpSWlJcUlSajQ1K0lpSWlJaUlpb2hHUGpuNGlJaUlpSWlLaUVZK09maUlpSWlJaUlxSVJqNDUrSWlJaUlpSWlvaEdQam40aUlpSWlJaUtpRVkrT2ZpSWlJaUlpSXFJUmo0NStJaUlpSWlJaW9oSk1XZGdFTVVTcVV1UDFQSk16TXpBcTdLRlNNM0xyOUQ5TFQwd3U3R084Rlk0VHlJdkx1dlZJVkk3ZHUvMVBZeGFCaXByVFZJNHdSeXEzU0ZpTzgxNkxjS3NveFVtUWIvNmx5T1RaN2I0T3BpV2xoRjRXS2tmVDBkQ1FrSmhaMk1kNEx4Z2psaFVLaEtGVXhzbTZURjB4TVRBcTdLRlNNbExaNmhERkN1VlhhWW9UM1dwUmJSVGxHaWx6alh5VlN2eEJEOUZTbFZzdmVKQlROSHhvVkEycjE4N2RxOWRQQ0xzYTd3QmloQXFGV1AxY3FFRlBZeFhnWDNxcFZUMDFGR1RIeU9pR2hzSXREeFZVSnJrY1lJMVFnU25DTThGNkxDa1FSakJGUllSZEFEM0hOdWg4MkVFdE5xaFIyUWFqNFVvcFVzWTl1WDc4RlFGWFlaWGtIR0NPVWI0d1JvdXd4Um9peXh4Z3B2YVJpdFYxWlUvRndGZjdIM24ySE5YVzljUUQvM2lRZ1M4V05XMEhxUUJHb3ExcXJSV3NkYmJYYXFsV2MxYnBIM1JZcmJuRzBpZ3UwdFc1eEs3UlFGUlcxemxJQmhhcFZXbkdqSXJLRUFFbnU3dythK3lPRzZTZ2grWDZlcDQva3JweWs5K1RlOTl4ejNnTXpaWlo2ZDZaYUZsUGNaVEpFaGxoSERESDRKeUlpSWlJaUlnUGs3T3pjVXFGUUhCSkYwVUlRaEw3aDRlRkhpcnRNVkRqTTlrOUVSRVJFUkVSazVCajhFeEVSRVJFUkVSazVCdjlFUkVSRVJFUkVSbzdCUHhFUkVSRVJFWkdSWS9CUFJFUkVSRVJFWk9RWS9CTVJFUkVSRVJFWk9RYi9SRVJFUkVSRVJFYU93VDhSRVJFUkVSR1JrV1B3VDBSRVJFUkVSR1RrR1B3VEVSRVJFUkVSR1RrRy8wUkVSRVJFUkVSR2pzRS9FUkVSRVJFUmtaRmo4RTlFUkVSRVJFUms1Qmo4RXhFUkVSRVJFUms1QnY5RVJFUkVSRVJFUm83QlB4RVJFUkVSRVpHUlkvQlBSRVJFUkVSRVpPUVkvQk1SRVJFUkVSRVpPUWIvUkVSRVJFUkVSRWFPd1Q4UkVSRVJFUkdSa1dQd1QwUkVSRVJFUkdUa0dQd1RFUkVSRVJFUkdUa0cvMFJFUkVSRVJFUkdqc0UvRVJFUkVSRVJrWkZqOEU5RVJFUkVSRVJrNUJqOEV4RVJFUkVSRVJrNUJ2OUVSRVJFUkVSRVJvN0JQeEVSRVJFUkVaR1JZL0JQUkVSRVJFUkVaT1FZL0JNUkVSRVJFUkVaT1FiL1JFUkVSRVJFUkVhT3dUOFJFUkVSRVJHUmtXUHdUMFJFUkVSRVJHVGtHUHdURVJFUkVSRVJHVGtHLzBSRVJFUkVSRVJHanNFL0VSRVJFUkVSa1pGajhFOUVSRVJFUkVSazVCajhFeEVSRVJFUkVSazVCdjlFUkVSRVJFUkVSbzdCUHhFUkVSRVJFWkdSWS9CUFJFUkVSRVJFWk9RWS9CTVJFUkVSRVJFWk9RYi9SRVJFUkVSRVJFYU93VDhSRVJFUkVSR1JrVk1VZHdHSWlJaUlpSWpJOERScDBzUmVMcGUzemJsTUVBUUhBSmFDSUppSm92aUJpNHVMWGM3MU1wbnNiSGg0ZU14L1dsQXFGQWIvUkVSRVJFUkVwRWNVUlJ1WlRMWTVyL1dDSUV3V0JFRm5tVnF0ZG52akJhT1h3bTcvUkVSRVJFUkVwQ2M2T3ZxS0tJcFhDN3U5UnFQNTYvTGx5eEZ2c2t6MDhoajhFeEVSRVJFUlVhNEVRVmdGQUtJb1FoUkZ2ZlU1bHd1Q3NPRy9MUjBWQllOL0lpSWlJaUlpeXN0eEFFOWY3TjZma3lBSUVFVXhTYVBSaFA1M3hhS2lZdkJQUkVSRVJFUkV1VXBPVG40TTRIUWhObzJVeVdUMzNuUjU2T1V4K0NjaUlpSWlJcUpjeGNURXBJcWllRkVVUlEwQW5hNy8ycjlGVWRRSWdoQVpFUkh4ckhoS1NZWEI0SitJaUlpSWlJanlvZ0Z3QlVCU1B0dWtxZFhxUHdDby9wc2kwY3RnOEU5RVJFUkVSRVI1U2tsSitVTVFoTWN2TGhjRUFmL21Ba2dHd1BIK0JvN0JQeEVSRVJFUkVlVXBKaWJtaVNpS0Y3VkovN1FaL25OMCs3OTQrZkxsKzhWWlJpb1lnMzhpSWlJaUlpSXF5TGE4VmdpQzhNTi9XUkI2T1huUDEwQkVSRVJFUkVUMEx4Y1hsN3N5bWF5Rzlvbi92MVA4UFlpSWlLaGV6RVdqUXVDVGZ5SWlJaUlpSWlxUUlBaWJjMW5zLzU4WGhGNEtnMzhpSWlJaUlpSXFrRXFsMmlPSzR2TWNpOUpGVVR4UWJBV2lJbUh3VDBSRVJFUkVSQVhLeU1oNENPQ2FOc3UvS0lvM1JGRzhYZHpsb3NKaDhFOUVSRVJFUkVRRjBtZzBLYUlvbmhYL0JlQzZLSXFKeFYwdUtod0cvMFJFUkVSRVJGU2dtSmlZREVFUXdnVkJ5QUNnRWtYeDhwVXJWNTRYdUNNWkJFVnhGNENJaUlpSWlJaEtCbzFHYzBFbWs4VUJzQlpGOFhCeGw0ZUlpSWlJaUlpSTNnQlhWOWRBVjFmWGs4VmREaW9hb2JnTGtKdHFEbzFybXBzcEhJcTdIRlJ5WldSazNIcDQ2NXJSSmg5aEhhRlh4VHBDbEQvV0VhTDhzWTZZTml1RjVnUElaT1pwbVFncTdySVlLa09zSXdZWC9GZXY1MXpEVENGc2c0QUd4VjBXS3RIdUlGM29FeHNiR1Z2Y0JYbmRXRWZvTmJtanlsVDF2L2YzbnpIRlhaRFhyVTRkbHpxd0VEZXhqdEFyTXRyckNPc0l2U1pHVzBkNHIxV3c3RngvZ0NBWVhEaHBTQXl1amhqY21IOHpvQVlFTkJBZzJGbGFXa0toa0JkM2thZ0VVYXZVU0ZjcW9SRkZDMWlnRGdDRHFXeXZDK3NJdlFxMVdvUDA5SFJvUk5GQ29aRFhBMkIwd1Q4c1VFZGJSNndzTFNGbkhhRWlNSVhyQ09zSXZRcFRxQ084MTZKWFljaDF4T0NDZnkwclMwdU1IZlVWWEp3YkYzZFJxQVM1ZXUwdnJQYmRnTVRrNU9JdXlodkhPa0l2NDJiTTMvaCsxVHFUcVNPVHhvOUJvNGIxaTdzb1ZJS1kybldFZFlTS3l0VHFDTysxcUtnTXVZNFliUEF2VjhqUnNMNGpXclZvVnR4Rm9STEd6TXlzdUl2d24yQWRvWmRSeXR6Y3BPcElvNGIxV1Vlb3lGaEhpUEpuU25XRTkxcjBNZ3kxanNpS3V3QkVSRVJFUkVSRTlHWXgrQ2NpSWlJaUlpSXljZ3oraVlpSWlJaUlpSXdjZzM4aUlpSWlJaUlpSThmZ240aUlpSWlJaU1qSU1mZ25JaUlpSWlJaU1uSU0vb21JaUlpSWlJaU1ISU4vSWlJaUlpSWlJaVBINEorSWlJaUlpSWpJeURINEp5SWlJaUlpSWpKeURQNkppSWlJaUlpSWpCeURmeUlpSWlJaUlpSWp4K0NmaUlpSWlJaUl5TWd4K0NjaUlpSWlJaUl5Y2d6K2lZaUlpSWlJaUl3Y2czOGlJaUlpSWlJaUk4ZmczNFRjdkhrejErV3hzYkZJVDA4djhySHUzTG1UN3paSGp4N044ejNKZFBFOEpHT2lWcXNSR3h1TDU4K2Y2NjFMVFUxRmJHd3NWQ3BWa1k5NzQ4WU5hRFNhMTFIRTErYW5uMzdDekpremMxM240K09EVmF0V0ZmcFl1WDFmUklWUmtzL0RoSVNFUW0yblVxbUs5THVSbVptSlk4ZU80ZTdkdXk5Yk5ESlFzYkd4citVNG1abVplUGJzMldzNTFxc295ZlhYV0NpS3V3REZLVG82dXNEQUlUZTFhdFZDNDhhTjMwQ0ovaThyS3d1M2I5OHU4bjRPRGc0UUJFRnZlVlJVRkFZUEhneFBUMC8wN05sVFdxN1JhREJ1M0RnNE9EaGc1Y3FWaFg2ZlpjdVc0ZmJ0MndnS0NvSkNrZnRwNU9ucGlRRURCc0RSMGJISW40TU1nNm1jaDgrZlA4Zmx5NWNML2I0NU9UazVvV3pac3RMckV5ZE80TW1USnk5MUxLM1BQdnNNY3JuOGxZNUIvNDJVbEJUMDZ0VUxTNVlzUWNlT0hYWFdoWWFHWXM2Y09RZ0tDb0tkblYyaGozbi8vbjBNR1RJRVBYdjJ4T1RKazErNmJDL1Q2Q0FJUXA3bjNzT0hEeEVURTZPM1BEMDlIZnYyN2NQNzc3OWZxUGZ3OXZiR2xTdFg4Tk5QUDhIQ3dpTFhiVlFxRlZKVFU1R2Ftb3JrNUdRa0p5Y2pLU2tKU1VsSnNMQ3d3Q2VmZkZMNEQwWEZ5bFRQUTFFVW9WYXJwV3RUWW1JaWV2YnNpVTgvL1JRVEprekljeitOUm9NUkkwYWdYcjE2ZVFaSkwwcE9Uc2IwNmRNeGVmSms5T3ZYcjFEN2tPSHo5dmJHL3YzNzRlUGpnOWF0VzcvMGNWUXFGVDcvL0hQVXJWdTNTUGRZMm4yTHloanFyekV6NmVBL0lDQUFCdzRjS1BKK1BYdjIxQXYrUFR3ODhOZGZmNzFVT2JwMDZZSjU4K2JwTEx0Ly96NzY5T2tER3h1YlFnVUJLcFVLejU4L3g3bHo1MUNxVkNtOTlWdTJiRUdsU3BYUXRXdFhuZVhIangvSGd3Y1A0T0hoa1d0bEJJRHExYXZEMHRKU2VuM3QyalZjdW5RSjA2Wk55elBnSXVOZ0t1Zmh2WHYzTUc3Y3VKZmFkLzM2OVdqV3JKbjBldnYyN1lpS2lvSzV1WG1SajZWV3E1R1ZsWVVlUFhvdytEY0MycHNtbWF6d25leXlzckxnNmVrSm1VeUdMNzc0QWtEMjA1QTllL1lVdUsrM3R6ZmF0bTBMQUlpSmlVR2ZQbjJLWEdaN2UzdnMzYnUzU1BzY1BIZ1FhV2xwS0YyNk5BSURBM1BkcG5YcjFxaFlzU0tBN0d2ZWdRTUhNRy9lUEN4YXRBZ0E0T2ZuaDE5Ly9SVnBhV2xJUzB1RFVxbk05VGlDSUtCS2xTcjQ2S09QaXZTOVV2RXdoZk13SmlZR0owNmNRRkpTRWhJVEU1R1FrSUM0dURqRXhjVmg5T2pSR0RSb0VJRHN4dXFVbEJRa0pTVmgvZnIxZXNkczBxUUpXcmR1RFpsTWhsYXRXc0hQenc5Tm16YlZ1MTZTNmVqZnZ6K0Nnb0t3ZlBseTdONjlHMlptWm9YYTc4Q0JBN2g4K1RMbXpwMExBRkFvRkhCM2Q4ZldyVnR4OGVKRnRHelpVdG8yS3lzTEF3Y094TWNmZjZ6WGNHUUs5ZGNVcnlNbUg3bloyZGtoSUNDZzBOdDM3OTQ5MStWOSsvWXRkSGV1RjluYjIrZTU3cnZ2dmtPOWV2VUtQTWJ2di8rZVp3dnhqUnMzRUJvYUNpOHZMNTNXTWJWYURUOC9Qd0RBMHFWTDh6ejJpOEhOaGcwYlVLMWFOZW5KYlhwNk91N2Z2NS9ydm9tSmlYckJuSm1aR1dyWHJsM2daeUxEWVNybm9hK3ZMOXpjM0hTV1RabzBDV2xwYVZJWnRhNWR1NGJCZ3dmbituN3QyN2ZIc21YTGRKWXRYYm9ValJzM3p2ZEc3dURCZzFpd1lFR2U2NmxrVWF2VkFJb1cvQzlldkJoUlVWRll0R2dScWxXckJnQm8yYklscksydEM5eTNWcTFhZXN1NmQrK09KazJhRk9xOWQrL2VMWlc1c0RJeU1yQnQyellBd0s1ZHUvTGNidjM2OWRKTlc5T21UVEY2OUdpc1hyMGF6czdPNk51M0w5emMzS0JVS21GdGJRMGJHeHRZVzFzakxDd013Y0hCV0xObURXclhybzB5WmNyQTJ0bzYxMTVGWk5pTStUeE1TVW5CL3YzN1VhWk1HYVNrcENBdExRMmRPM2RHaFFvVjBLaFJJd0RBbmoxN2NQandZVlNyVmcyWExsM1NLWk5LcFVKY1hCejY5ZXNuUGQwZE9uUW9UcDgrRFc5dmI3aTZ1cUpxMWFwRitqNm81Smc0Y1NMQ3dzTHlYSitabVlrSER4NmdmZnYyZVc1ejdOZ3huWWNqVjY5ZVJYQndNQ1pQbm93eVpjb0FBQVlQSG94OSsvWmg5ZXJWT3NIL2pSczNjT1BHalh5ZjhCdHovVFZGSmgvOEF5anlTWnFiano3NjZEV1VSTi80OGVNTGRZTG1OelowelpvMWFOQ2dBVDc2NkNNa0pTVWhORFFVSDM3NElmYnUzWXZZMkZqVXJWc1g2OWF0MDdsQkZVVVJVNlpNd2YzNzkrSGc0Q0F0ajQ2T3h1blRwN0Znd1FLWW1abEJxVlRpeXBVckdEMTZkSzd2SFJBUW9OZTRZbWRuaDZDZ29BSS9FeGtPVXprUFpUS1pYaThDUVJBZ0NJTGU4cUk4bWQrNGNTTjI3OTROS3lzclJFUkU2SzIzdExSRWd3WU5DbjA4S241bno1N0Z0V3ZYcENjTHg0OGZSMnhzTEJvM2Jvems1R1RjdVhNSDBkSFJBTEp2Wmw3c2x2akJCeC9vTlQ2dFdMRUNBUUVCR0RKa0NENzg4RU5wZWF0V3JkQ3FWYXVYS21lelpzM1F0V3RYUEh2MkRPWEtsZE5iSHhJU2dvb1ZLOExWMVJVblQ1N0Vnd2NQZE5iZnYzOWZDbFp1Mzc2TmxKUVU2YWxNNjlhdGNlalFJVHgrL0JoTm1qVEJyRm16ZFBaVktwV1lQSGt5MHRMUzlEN3J3SUVEY2ViTUdRUUVCS0JYcjE1bzBhSUZXclJvb2JOTlltSWlnT3dHOGlwVnFyelU1eWZEWU16bjRkdHZ2NDJRa0JBQXdQTGx5L0hiYjcvcGxPSG8wYU5ZdW5RcHZ2amlDMHlaTWtWblgxRVVNWHYyYkJ3OWVsU25DN0pjTHNmczJiUGg0ZUdCUFh2Mm9FK2ZQamh4NGtRdTMydzI3ZGpubkEwTFZhdFdMWFFYYWlvK1NxVVM1Y3VYMXhrS1dWam56cDFEZUhnNFJGSFVXZDYyYlZzY1BIZ1FGeTVjUUtkT25RQUFaY3VXUmE5ZXZiQnQyemFjUG4wYTc3MzNIb0RzaGdJQWNIVjF6Zk45akxuK21pS1RELzdqNHVKZWFSek5tN1pwMHliVXIxKy93TzNPblR1WGE3ZmxzMmZQNHV6WnM5aTBhUk5rTWhuV3JWdUhBd2NPb0hUcDBsaS9majArK2VRVEhEdDJETC84OGd1R0RoMHE3ZWZuNTRmbzZHaXNXYk5HcDZJdlg3NGNUazVPNk55NU0xSlRVOUdyVnk5MDd0eFphckhMYWRDZ1FlamF0YXRlbDZIQ2Rsc2l3MkVxNStHNGNlUDBudEptWm1aQ0ZFVzBhZE5HWi9tTEY5dThoSVNFd05mWEZ4WVdGdkQzOTRlL3Y3L09lcVZTaVhyMTZtSDM3dDJGT2g0Wmh2RHdjQVFGQlVubndZVUxGeEFSRVFHMVdvMmJOMi9pekprelVtUFk5dTNicGYxRVVZUktwVUw5K3ZXbEd4bVZTb1hGaXhmajBLRkQ2TjY5TzhhTUdZT3JWNjhpT1RuNXBZUCtuS0tqb3pGaXhBZ3NYNzRjNzd6empyUThJU0VCOCtmUFI4ZU9IZk84OGJ0Ky9UcVdMRmtDSUx0N3FFYWprVjVQbno0ZG16WnRncjI5UGFLaW9uRDM3bDJkWU9QYmI3OUZmSHc4NXMrZmowcVZLdWtjVnlhVFlkbXlaYkN4c2VFMXdVU1k0bm00ZCs5ZUxGbXlCRjI2ZEVHMWF0WGc2ZW1KV2JObXdkTFNFcUlvNHZ2dnYwZHdjREMrL3ZwcnZidzBqbzZPMkxoeEk1eWNuSERwMGlXc1hidTJ3UGM3YytZTUxseTRBQ0M3MFpEQmY4bGdaMmVISVVPR0ZIbS9sSlFVaEllSDZ5MXYwYUlGek16TWNQcjBhU240QjdLSEtMODRMRE04UEJ5bFNwVkN3NFlOODMwdlU2eS94c3JrZy8veTVjdGo4ZUxGaGQ2K3NNbFhYcGNoUTRhODlCUFgxTlJVTEZxMENEMTY5SUN6c3pOdTNyeUpBd2NPb0VlUEh0aTRjU1BxMXEwTFQwOVBPRGs1WWVuU3BhaFRwdzdjM2QyeFpjc1cvUERERHhnelpveE9CZCs3ZHkraW82T3hlZk5tQ0lLQUgzLzhFZkh4OGVqWXNhUFV0ZTFGT2J1OVVjbGxLdWZoeUpFajlXN0EvUHo4a0pHUm9aZWc2YzZkTzNwZCsxKzBiZHMyK1BqNHdOemNISU1IRDhidzRjT2xkU3FWQ25QbXpNR0pFeWYwbmdhUjRSczNiaHpHalJ1SHhNUkVkT2pRQVo2ZW5ub0ovelp2M296VnExZmp6Smt6VXMrUnExZXZZc0NBQVRxTlRQZnYzMGRBUUFDNmQrK09XYk5tUVJSRkxGeTRFTStlUFVOZ1lPQXI1N1JvMEtBQjZ0V3JCeTh2TCt6YXRRdmx5NWNIa0QzTVJhUFI1TmxqQmdBNmRPaUFEaDA2QUFDKy9QSkxKQ2NuUzJNNVI0NGNDU3NySzJ6WXNBRStQajZZUDM4K2F0U29BUWNIQnl4YnRnekJ3Y0g0OHNzdjh4enFrdHNUSkRKZXhub2Uzcmh4UTBvZWZmZnVYYVNucCtQWXNXTUFzcDg2OXUvZkh4TW5Ua1JrWkNSKyt1a25EQm8wQ0hQbnpvV3ZyeS9PbmoyTG9VT0h3c1BESTlkamEvTkxOV3ZXREdmUG5zMnpEUEh4OGZqd3d3OHhZY0lFSnZ3cllWcTJiUG5TTTd1ODlkWmI2TlNwazk0MXd0TFNFdSsrK3k2T0h6K09LVk9td05iV0ZnQlFzV0pGbmZ3eHFhbXBPSG55Sk5xM2IxL2dkY1pZNjY4cE12bmczOXpjWEdjY2NXRzJ6K25hdFd1NGRldldheW1MbTV1YmxCRmFKcFBCeHNZRzgrZlB6M1VjNTR1dVhMbUM3Nzc3VGlkQU8zLytQT0xpNG5Ea3lCRWNQbndZbVptWktGZXVITWFNR1lOVnExWmh5SkFoVUNnVStPeXp6L0RYWDM5aDVzeVplUGZkZDNIeTVFbE1talFKL2Z2MzEzbVBYYnQyd2R6Y0hON2Uzc2pNekVSc2JDeDY5ZXBWNkhGQVZQS1kybm5vNU9TazkzdXdlL2R1cEtXbDZmVVEwbDVNODdKdjN6NnNXclVLVTZkT1JkT21UVEZpeEFna0p5ZGo3Tml4ZVBUb0VlYk5tNGRidDI3Qng4Y0h6WnMzZitXeWsrRkpUMCtIUXFIUXVhblMxbzJjd1gvdDJyV3hZc1VLS1ZuZnpwMDdjZjM2ZFN4ZHVoUVpHUmxJVFUwdDlIdGFXVm5wWGFjVUNnVVdMbHlJTDc3NEFsNWVYbGkxYWhWaVltSnc2TkFoakJ3NVVocERtWi9VMUZSRVJVV2hSbzBhT0gvK1BONTU1eDAwYTlZTUF3WU1RTGx5NVRCanhnemN2WHNYSTBhTVFKTW1UWERtekJrTUhUcFU3NFp3eVpJbE92azNacytlalpvMWF4YjY4MUhKWmF6bllXQmdvRjZQcnVuVHB3TUF2dnJxSzN6OTlkY0FzcnRWYjkyNkZRTUhEb1NIaHdmTXpjM2g1ZVdsbDNIODJMRmplUHIwS1lEc0lFNjdYcTFXNDlkZmYwV1hMbDJZRU5aSVhMMTZWUnA2L09PUFA3N1VNUndjSFBEYmI3OUp3YlZXbno1OUVCb2Fpb0NBQUNucDVJdU9IajJLek16TVFtVzlOOWI2YTRwTVB2aVBpNHZUNjg2Ym54Y3pSd1lGQmVuOTZMK3NSWXNXNFo5Ly9wRmVhM3NrdkRoMkpqY1ZLMWJFNHNXTDhjY2Zmd0RJdmdGczBhS0ZsT3dqSWlJQ2h3NGR3dVRKazJGcmE0dlpzMmZyN04ralJ3OEVCd2ZqNU1tVGNISnl5cldGYmNpUUliaC8vejVLbHk2TmpSczN3dGJXVnVyaVBXL2VQQnc1Y2tSbmU0MUdneDA3ZHVoMVo5NjRjU1BITnhzd3RWcU5peGN2U3E5TjZUd01Dd3VUYnJxMG5qeDVnb3lNREwzajVwVmNVT3VUVHo2Qm82TWptalp0Q2lEN0tmREVpUk54OHVSSnhNZkh3OG5KQ2J0MjdkTHJ4a1lsbjBhamdVd21RMHBLQ214c2JITGQ1c1diOTV4WitsZXZYbzFXclZxaFE0Y09tRHAxYXI1amZWK1VXekFCQURWcTFNQzBhZE13Wjg0YytQdjc0N2ZmZmtPbFNwWDBHdGZ5Y3VMRUNhalZhang5K2hTVEprM0N4SWtUTVd6WU1HbTloWVVGUHY3NFk4eWZQeDluenB4QnJWcTE0Tzd1cm5lYzh1WExvMHFWS29pTGkwTkVSQVRTMHRJUUdocXFOODRUK1A5c0NibU5oYTFaczJhK2lhSElNQm5qZWJoejUwNU1uRGdSV1ZsWjZOYXRHMHFYTG8zOSsvY0QrSDhqbnlpS09IWHFGSDc4OFVjOGUvWU1MVnEwd1BUcDAxR25UaDI5WTJwN3Q2bFVLcFFwVTBhcXorSGg0ZkR5OGtKTVRBd21UcHhZcU8rTEROdjE2OWV4YWRPbWZMZkp5TWdBZ0Z4blVOSnlkM2ZYQy82Yk4yK091blhyWXMrZVBlamJ0Ni9lL21xMUd2NysvcWhTcFlwT0FzRDhHR1A5TmNYcmlNa0gvMlhLbE1HWU1XTUt2ZjJMWTY3R2poMkxFU05HNUx2UDd0Mjc0ZXZyaTYxYnQrYjc5RlFRQktrQzNiOS9IN2EydGpvWm50UFMwcENRa0lBYU5Xb1VXTTVhdFdwaDllclY2TmV2SDU0L2Y0NDFhOWFnZGV2V09rbWtnT3dwenJSVFl6UnQyaFRObWpYRDFxMWJwU2svdW5idEtsMmN0RWtOZi83NVp5UW1KbUw1OHVVb1hibzBBS0JUcDA2RkdoTU9nQWszREZ4V1ZwWTBGc3ZVenNPdFc3Zm1PZWIveGVrNEN4cnpiMjV1anFaTm0rTFJvMGM0Zi80OFFrTkQ4ZkRoUTlTdlh4OXF0UnBSVVZIdzlQUkVzMmJOVUs5ZVBkamIyeGM2andBWm5vU0VCUHo4ODgrb1dMRWkvUHo4NE9ibWhnY1BIdWc5RGNudHliOVdTa29LcGsrZmpzek1UR21JU0w5Ky9mSWN0N3R3NFVMVXJWdFhwNXV2czdNemdQOG5zczNaeVBEeHh4L2p0OTkrdzRvVks2RFJhREIvL3Z3ODUwZCtVVUJBQUt5dHJWRzVjbVdNR1RNRzA2Wk5nNTJkSGRxMWE0ZmZmLzhkYTlhc3daOS8vb25XclZ2am5YZmV3WTRkTytEaDRZSEdqUnZqL2ZmZng5dHZ2NDJHRFJ0S24rdllzV05TOHN2YXRXdGo0TUNCZXU5NStmSmxYTHg0RVQxNzl0UnJSTkZtc0NiRFpncm5vVXdtZzB3bVEwaElDSktTa2xDNmRHbW9WQ3BZV0ZqZzc3Ly94aSsvL0lLalI0OGlMaTRPVmFwVWdiVzFOZnIwNlpOcjRBOUFtZ1p3K2ZMbE9vM096WnMzaDRlSEI3WnQyNFlHRFJxZ2MrZk9oZnJPeUhEMTdObXp3RVIvSGg0ZWtNdmwyTEpsUzVHUFAzandZSGg1ZVdIYnRtMDZRVFlBN04rL0gvLzg4dzltekppUjU0dzBwbEIvVFpGSkIvOTkrL1pGdDI3ZDRPTGlBaUQ3Sk5xOWV6ZjgvUHdnbDh2eDdOa3pUSnMyRFY5OTlaWFVMYmRldlhwU29BRmt0MUxsUE9uRHdzSlFzMlpOcWZzKzhQK2hBdGJXMXRLK3YvLytPNXlkbmZVcWpEWWplYnQyN1RCKy9IaWRKemhIamh6QnZIbnpFQkFRa08rVUhISzVYS2ZiOWNxVksvSDgrWE40ZW5vQ3lBN2VEaDgraktDZ0lFUkdScUpTcFVxWVAzKys5SlMxYTlldVdMMTZOVFp1M0lpTkd6ZWljdVhLbUR4NU1qcDI3SWduVDU3Z3UrKytRNWN1WFhSdVNGOGxHelVaRmdzTEM1TTdEeXRXckloUm8wYWhXN2R1ZWxNcVRaZ3dBV2xwYWZqaGh4OTBsc2ZIeCtQUW9VT29YcjE2cnNmOC92dnZjZXJVS2R5N2R3ODFhdFNBM2Q1VGxRQUFJQUJKUkVGVXU3czd4bzRkQzBkSFIyZzBHa1JFUkNBME5CVEJ3Y0c0ZS9jdUtsYXNpQysvL0xMSVphZmlFUjhmai9Ed2NLbVhqTGJCYlBUbzBYQnhjY0cyYmRzZ2lxSk92Z3JnL3pkUkwrYlF5TXpNeE9USmt4RWJHd3NBMHJSTnJxNnVlU1pSV3JKa0NTcFhycHhyRHhsdDNYeHhIT2ZZc1dOeC9QaHhXRnBhNXZwRUpUZVhMMTlHZEhRMDNOM2RFUk1UZy9idDIyUFJva1c0ZWZNbVZxNWNpVHQzN3FCcDA2Wll0MjZkOUFTcGQrL2VDQW9Ld3A0OWU3QjY5V29BMmI4QjJoNE9PZG5iMitmYWlLNmRrOXJEdzRPTnhpV1VLWjJIMnFmOWlZbUorT1NUVHpCMTZsUThlZklFZS9ic3dmdnZ2NDhlUFhyZ3h4OS9SRmhZR0NJakl4RWZINjkzakE0ZE91UTdobm5jdUhHSWpJekUvUG56VWE5ZXZVSk53VXNsUTBSRUJEWnYzaXpkSjd3TzNicDF3OTY5ZTdGcDB5Wjg5TkZIVW15U21KaUk5ZXZYdzhIQklkL0dCMU9xdjZiRVpJUC80T0JnN055NUV4czNicFNXUFg3OFdHZktqTXpNVElTSGh5TWhJVUhhcG43OSt2RHc4RUMvZnYzUXExY3ZuV01tSnlkanhvd1pxRnExcWs1MjV4ZkZ4TVJnMUtoUjZOcTFLK2JQbjUvbmRtdldyTUhtelp1bDE5cXBYTFNKWGZJeWJkbzBLYk41YUdnb0RodzRnRm16WnFGVXFWS0lqSXhFU2tvS2ZIeDg0T2pvaUVXTEZxRmR1M2JTVkJnQVVLZE9IWHozM1hlSWpZM0YvdjM3Y2VMRUNkU3JWdzlxdFJxZW5wNG9WYW9VcGsyYmh1VGtaQ25mUWIxNjlYRDc5dTA4eTZSbFlXRUJlM3Y3QXJjancySE01NkZLcGNLTkd6Y0FaRTgzOCt6Wk16eDc5a3huMjlUVVZDaVZTbWs2bkp4eTd1UGc0S0RUcmE1Smt5YW9VcVVLM25ubkhWU29VQUhEaGczRDNidDNVYWRPSGRTcFV3ZjI5dllZTTJZTXBreVpncmk0T0R4NzlnelhyMTh2c094a0dMVGRFcTJzckFCa1A1M3g4UENRaG5HMGJkc1dJMGFNd0lVTEYrRGo0NE5SbzBiQjNOdzgxOFNaYVdscG1EUnBFaTVkdWdRWEZ4ZEVSa2ErY3ZuUzA5TUJRSytCZWZYcTFWQW9GRWhQVDhmYXRXc3hlZkxrQW8rMWR1MWF1THU3Nnp3MWVmdnR0N0Znd1FLODg4NDc4UEx5a2hyUnRSUUtCYnAzNzQ3dTNic2pOallXb2FHaEJqMnpEcjBacG5JZVJrZEhJeUlpUWdxdTNOemNNR1BHREh6MTFWY0lDUW1CbFpVVmxpMWJockN3TUZoWVdFakp6clRVYWpXeXNyTGc1T1NVYi9DZmM5ejFMNy84d3U3L1JpUXFLZ3BuenB6QnRHblRYdHN4QlVIQXRHblRNR2pRSU15WU1RTWJObXlBVENiRGpCa3prSmlZaU1XTEYrZWJQOEpVNnErcE1kbmd2M3IxNnJoKy9UcSsrKzQ3ZlBQTk40WGV6OC9QRDdHeHNhaFdyWnJlT2w5Zlg2a2JjbjdxMWF1SG9VT0g0cWVmZm9LTGk0dGVJNEpXdDI3ZGRKNWkvdkhISDlpNWN5ZktseStQWGJ0Mm9WKy9mbGkxYXBYVVFoZ2VIbzZaTTJkSzJXRlZLcFUwcG5ybHlwVllzR0FCZ095V3RNREFRSlF0V3haQTlwUGNiNzc1Qms1T1R1allzU002ZE9pQTZ0V3JvMDZkT3BnOGViSlVxYmR0MjRaTGx5N0IxdFlXbjM3NnFSU29EUmd3QUZsWldRVU9md0N5cDY0eHhmRTFKWmt4bjRlcHFha1lNR0JBb2I2SGdyYmJ2WHUzemxPWUR6NzRRUHBiMjFCeSsvWnRYTGh3QVR0MzdrUkdSZ1lhTm15STdkdTN3ODdPRG5aMmRneitTNURldlh0ajhPREJxRldyRmpwMTZvUW1UWnJvNUcvUTNsRFZxMWNQVzdkdXhaa3paN0Jnd1FMcENVck83TTdSMGRFSUN3dkROOTk4QTVsTTlscUNmMjBqVnM0YnJjREFRSnc0Y1FJVEowN0VuVHQzc0hQblRyUnIxMDVLY2lrSWd0N1FrOU9uVCtQU3BVdll2SG16TkM4emtKMWgrZWpSbzVnL2YzNkJRK2NhTm16NDBzbXNxR1F6aGZOUW85SEEyOXNiZGVyVVFjdVdMWEgyN0ZuTW16Y1BWYXBVUWZueTVXRmxaWVUxYTlaZzE2NWRHRDU4T0VhT0hLbXp2MHFsd3JCaHc1Q1FrRkNvaHlNMWF0U0F2Nzkvb1liZVVjbnh6ei8vd05iV050ZmVoTkhSMFhrbUJsNjRjS0hPZEg0dmNuSnl3dWpSbzdGMjdWb3NXTEFBTmpZMkNBc0x3L0RodzlHaVJZdDh5MlFLOWRjVW1XenczN1JwVS9UdjN4L2J0MjlINjlhdDBiNTkrd0wzdVhyMUt2ejkvZEcxYTFlOXJwdzNidHpBdm4zNzBMMTc5enk3YU9ZMGF0UW9SRVZGWWRteVpXalVxRkd1ODJ2YTJ0cnFOREpvVzRObE1oa2NIUjNSdG0xYkJBY0hTNzBIZHUvZWpmZmZmeDlPVGs0QXNsdk0yclJwQTB0TFM5U3VYUnUxYTlkR3JWcTFVTE5tVFoxczBHM2F0SkVTcGExZHV4WStQajVvMEtBQlBEdzgwS1ZMRjJtN0tsV3FvR0hEaHFoYnR5N3ExcTBySGE5V3JWcUlpb29Da04wTk5hOHAxUll2WG93blQ1NFUrTjJRWVRIbTh6Qm5ZcWFjTWpNenNYejVjdHk4ZVJPMnRyYkl5c3JDOCtmUDBiNTkrenl6NXViVi9UOHdNQkRWcTFkSDkrN2RwZUJRbzlIZ3pwMDd5TXJLeW5VZk1uemFSTEU1ZTZ2a2RPellNY2hrTXZqNStlSGN1WE5Zdm53NU5CcU5GUHdybFVwb05CckV4OGVqZWZQbStQNzc3OUd1WFRzY1BIand0WlF2TGk0T0FLU2NBOXFwS2JYamh0UFQwM0grL0hsNGVYbGg5Kzdkc0xHeGdVS2hrTHA1aG9XRm9YTGx5cWhhdFNyYXQyK1BKazJhNk55MEFkbEQycFJLSld4dGJYTWRhd2tBaHc0ZDBrdVVTNmJERk03RGd3Y1A0dHExYTFpOGVER3VYTGtDSURzQUdqdDJMREl5TWpCbnpoejgvUFBQK1BMTEwvSGVlKy9wN0t2UmFPRGw1WVUvLy93VDY5YXR5emVwVzA0dkJ2N2FIbmw1amQwbXc2WldxM0gyN0ZrNE9Eamt1cjVxMWFwNVBvQW9UQUx0b1VPSDR1Ky8vMFpRVUJBQW9IMzc5b1Y2VUdJSzlkY1VtV3p3RDJRSDRLR2hvVmkwYUZHQkFidFNxY1NzV2JOUXJsdzV2VG01czdLeTRPWGxCVnRiVzcyNXdQTWlrOG13YU5FaTlPblRCOU9tVGNPT0hUdjBFay80K3ZwaXc0WU4wbXUxV3EzVFBXZjQ4T0VZUEhnd09uYnNpTmpZV01URXhHREhqaDA2eC9EMjlpNndMRFkyTnVqV3JSdTZkZXNtelN0OTRNQUJLZEdIVnFkT25mSnRYUVN5NTFQUHJWY0VvTjl0cUlTUU4yM2E5RzFCRUc1RVJrYm1mcGR2NUl6NVBKVEw1WHBKbDI3ZXZJbTVjK2NpTVRFUkd6ZHVoSStQRDlMUzBqQnQyalNNSERrU2FXbHBtREpsU3FHeTlOKytmUnZlM3Q1U3RsNExDd3ZVcWxVTDl2YjJjSEJ3Z0tPakk2eXRyVkcxYXRWY3U0T1hFUExHalJ1M1ZDZ1VWMDIxanJ6bzJiTm5PSFRvRUZxMGFBRmJXMXQwN2RvVjc3Ly9QaXd0TGZINDhXTUEyY05KSGp4NGdFOC8vUlNyVnExQ3UzYnRYbXNacmw2OUNvVkNBVHM3TzZTbHBXSHk1TWt3TXpQRDNMbHpJUWdDckt5czRPWGxoWkVqUitLNzc3NkRsNWNYTEMwdGtaYVdCaUQ3WmlzMk5oWTdkdXpRbTVYalJlWEtsWk9HK0x6b2p6Lyt3TU9IRDEvclp5dUJUTGFPbU1KNUdCRVJnYlp0MjZKVHAwNVM4QTlrUDlILzhzc3ZFUk1UQTA5UFQ3Um8wUUo5K3ZSQjU4NmRNWFBtVENpVlNuaDZldUxzMmJQNDVwdHZpalRsYTFaV0Z1Yk5td2RMUzB0WVdsb2lQRHdjUU42TjBDV0F5ZFlSQU5JUTQrVGtaTVRHeHVyZGwxU29VQ0hQYzdzd1VsTlRkWjdHSnlVbDRjR0RCd1dlTDZaUWYwMlJTUWYvRmhZV21ERmpCcjc5OXRzQ3ArMjZmLzgrMHRQVE1YZnVYS21ic3RicTFhdHg0OFlOckZ5NVVtOWRmc3FYTDQ4NWMrWmcvUGp4bUQxN05sYXNXS0VUQUh6enpUZTVKbHE3ZWZNbW5qOS9EaGNYRjR3ZE94YXpaczFDUmtZR2xpNWRtbWMzc0xTME5FUkZSZUh5NWN1SWlJaUF0N2MzTGwrK2pFT0hEdUdkZDk3QnUrKytpNnBWcTZKY3VYSVlOR2dRQmc0Y3FOTXQ5VVdwcWFtSWpvNUdkSFEwbmo1OXFqZkZTQWttdDdlM3Q3RzJ0cTRxbDhzL0VnVGhLMEVRSEVWUmRBRmdjaGNrd0hUT3c2ZFBuMkx6NXMzWXZYczMzbnZ2UGZqNit1bzB5RGs2T21MSGpoM3c5UFJFang0OTBLOWZQL1RzMlZNdlFXQk90V3ZYeHRtelovSGd3UVBFeHNZaU5qWVd0Mjdkd3ZYcjEzSDgrSEZrWldWQm9WRGd5SkVqc0xXMWZlbXkvOGZrOXZiMk5tWExscTB1aW1KWDFoRjlQajQrVUNxVkdEcDBxTFJNbThCUGUwN0Z4OGNqTmpZV0dvMEdGU3BVZUszdnIxS3BjTzdjT1RnN08wTXVsMlBPbkRtNGRlc1cxcXhabzVQd3FIbno1dWpac3ljT0hEaUE5dTNibzF5NWNuajI3QmxVS2hXZVBYdUd5cFVyQTBDUnJtdUZvVmFyY2Z6NGNRRFpVNGdXZG9hT0VvUjFCS1p6SHZidjN6L1h4bUNGUW9GZXZYcmhyYmZla25yQ3JWKy9IdVBIajhldFc3Znc2TkVqcEtTa3dOdmJHeDA3ZHRUWk56azVHV0ZoWWNqSXlFQnFhcXBlbG5Jek16TmN2SGhSbXBwV0xwZWpVNmRPSldrOE5PdElEaHMyYklDMXRUVXFWYXFFV2JObXdjL1BMODlwWW90Q285RWdPRGdZNjlhdHc2TkhqOUN2WHo4b0ZBcHMzYm9Wdlh2M1JwOCtmVEJ3NE1CYzd6OU1wZjZhSXBNTy9vSHNoRjBCQVFHd3NiSEpkNXlsZzRNREFnSUNkTG9wQTBCa1pDUjI3TmlCVHovOU5OZnNrOEQvdTRYbTFoMnJUWnMyK09LTEwzRHMyREhjdjM4ZlNxVVNEeDgraEVxbHdzbVRKeEVWRllWSGp4N2gwYU5IZVBqd0laUktKYVpNbVlMbXpadkR6czRPMGRIUlV0ZmhYMy85RmRXclY1ZkdYbCs3ZGcxNzl1ekJuMy8raVgvKytRZWlLTUxXMWhiT3pzNnd0TFRFczJmUGNPL2VQZW1wckwyOVBkcTJiWXYzM250UHF1dzVIVGh3QUZldVhFRlVWSlJPUnVyOGtyNlZGSTBiTjY1cFptYjJyaWlLTG9JZ05CTUVvUmtBMDV3REJObEpLVTNsUFB6Nzc3K3hmLzkrQkFRRXdOYldGb3NXTGRLN0VkT3lzN1BEaGcwYnNIZnZYdno0NDQvWXRHa1QzTnpjMExKbFMzend3UWU1VHVVcENBS3FWNitPNnRXclMxM0ZnZXdMNjk5Ly80MzQrUGdTRWZnM2J0eTRwa0toZUErQTg3LzFvNFZNSm52MXU1TVM3c1dlS1ljUEg4YlBQLzhzVFV2MElnc0xDNVFyVnc0M2J0eEFlbm82U3BVcTlWSkpVRE15TXFCVUtuTzlyb1NHaGlJMU5SWHU3dTdTRTU3Um8wZm5PaFBHeElrVGtaNmVEa2RIUnp4OStoUWFqUVovLy8wM0hqeDRrT2MxN1ZXb1ZDcDRlbnJpMkxGamNISnl3cHc1YzJCdWJxNVRON1FjSFIzUnZYdDNxZUhFMExHTzZES1Y4ekMzWVp0YW4zNzZxZlIzV2xvYVltSmlVTDU4ZVZ5K2ZCbnQyclhEMUtsVDlScVFVMU5UTVhyMGFOeTdkdytsUzVmR3hJa1RzWGp4WXIwR2hwOS8vaGtxbFFxaUtNTEN3a0l2STdzaFloM1JkK1RJRVlTSGgyUDA2TkZvMTY0ZEJnNGNpT0hEaCtQYmI3L05jL2hpUWRMUzBoQVVGSVJkdTNZaE5qWVdkZXZXaGErdnJ6VEd2M1hyMWxpK2ZEbTJiTm1DM2J0M3c5M2RIUjk5OUJHYU5Xc20zWE9aU3YwMVJZYi9TL0VHaElhR1NxMmxPVjIrZkJsQWRuQWhrOG1Ra3BJQ0FMaDQ4YUwwZDA0VktsUkEyN1p0TVdIQ0JIeisrZWZTOGdNSER1RFVxVk93dHJhR0tJbzRlZklrU3BVcWxlY1VFK1BIajhmSWtTTmhZMk9EUllzVzRlTEZpM0IyZGtiNTh1VlJ0V3BWdUxtNW9WcTFhcmgrL1RwV3JWcUZKVXVXd04vZkg1OSsraWthTkdpQVhidDJRYVZTWWNXS0ZlamJ0eS9xMXEyTHp6NzdEQTBiTnNSdnYvMkdaczJhb1hmdjNtaldySmxPVnlKdEJzMjR1RGljUG4wYW9hR2gyTDU5TzdaczJRSmJXMXU4OTk1NytPS0xML0RXVzI5Sm4rdlJvMGRTa2tKWFYxZTg5ZFpia012bCtPT1BQd0JBYng3UkY3MnU2VXRlRTRXYm0xdEhqVVl6UkJBRVYwRVFLZ01vTFFpQ0RNaWV4NzBFZDhWK0pYdjI3REdKOC9DZmYvN0J3SUVEWVdOamc1RWpSK0x6eno4dmNIaUtYQzVIMzc1OTBiMTdkd1FFQkNBb0tBaUJnWUhvMGFPSHRNM0preWR6dlFnVjVNVkEwZ0FvM056Y3VtZzBHbzkvNjBnVlVSUnRXRWVBQ3hjdUlEWTJGdGV1WFFPUS9VVC96Smt6OFBMeWtwN2U1S1ZWcTFZNGV2UW96TXpNNE9ycVdxaWI5Z2NQSG1EWnNtV3d0cmFHcGFVbC92cnJMNmhVS3RTc1dWTm5PNDFHZy9YcjEwc05ZbVhMbHNXbVRadnlmQTlyYTJzcENXZnIxcTJoVUNnd2NlSkVQSDc4T04rZ0pxZW5UNTlpNjlhdHVhNjdjK2NPek16TXBOY0xGeTdFc1dQSE1IMzZkUFRvMFFPVEprM0MrUEhqNGVUa2hKWXRXNkpTcFVvd056ZUhYQzZIUXFGQXExYXRjT0hDQlNpVlNtUm1aaUlqSXdNWkdSa1FSUkZEaHc0MWhQT1BkU1FYUEErenhjYkc0dEtsU3dnTEM4TnZ2LzBHbFVvRmQzZDNlSGw1b1VtVEpybnVNMnZXTFB6MTExOVl0V29WS2xXcWhERmp4cUJIang1bzE2NGRIQjBkVWJac1dTZ1VDcDMvQUVobDBwYlAzTno4bGJxS3YwYXNJM21JaW9yQ3ZIbnpVS2xTSmZUdjN4OFdGaGI0NFljZk1IMzZkQXdZTUFEMTZ0WEQ0OGVQVWFwVUtmajYra0ltazBFUUJNaGtNbWcwR21SbFpVR2xVa0dqMFdERWlCRUlDd3ZEc1dQSGNQTGtTYVNscGFGYXRXcVlPWE1tZXZUb29WUDNtamR2RG45L2Z3UUZCV0hidG0wSURnNUdjSEF3Ykd4czBMeDVjd3dmUHB6MTE0aVpaUEMvYTljdVJFZEg1N3JPd3NJQ1BqNCtPcStQSERtQ0kwZU82RzNidUhGanZQLysrM29KS2hRS0JjNmNPUU1nKzZsZjFhcFZNWGJzMkR3VHVaaWJtMHM5Q3ZLYmVVQ2JlRU9wVk9MSmt5ZFl1blFwM24zM1hlbWtYYnQyTFdKall4RVVGSVJHalJxaFNaTW1DQWtKS2ZDa3RyT3pRKy9ldmRHN2QyOGtKaVlpTkRRVVI0NGN3UysvL0lKKy9mcEoyL242K3FKMDZkTDVIbXZVcUZGNlk1VzB0bS9mWHF3Sk8rclVxV05Sb1VJRkc3VmFYVU1RaEFFQXZnQlFWU2FUUVJSRmFUelVpMWxLVFpHcG5JZjI5dmJZc1dNSHFsV3JwdGVycHlDV2xwYm8yN2N2K3ZidEM1VktwWE5SZEhSMHpIZnUzTHhjdm53WndjSEJSZDd2ZGRIV2theXNyRnB5dWJ3L1dFZnk5TTgvLytDNzc3NERBTGk2dXNMVjFSV0JnWUd3c2JIQnVuWHI4dTNOTVdyVUtGeTdkZzJwcWFrWU5XcFVvZDZ2ZlBueU9IdjJyTlJBWkc1dUxpVmR5a2ttazhIVjFWWEtOQTVBNTZZcFAzWjJkcGc2ZFNwOGZIelF2SGx6dlI0d2NyazgxMm1odEVObWN2UDgrWE9kUmw5SFIwZjA3ZHNYdlh2M0JwQTliTzd3NGNOU0k5cXpaODhLMVFqMjRZY2ZGc3NORyt0STRmQTh6SDdQNGNPSFE2VlN3YzNORGRPbVRVTzdkdTBLN09ubDV1YUdGaTFhU0ltbDkrM2JoMTI3ZHVIMDZkTUlDd3REU2twS29aTEZhai9iZjQxMXBQRDI3OThQalVhRFpjdVdTUThlbkp5Y3NIZnZYaHc1Y2tRYUh2ajA2Vk5zMmJKRjZ1bnhvbGF0V2lFaElRR2VucDVJVDArSHE2c3JQdi84YzNUczJESFBxZnhrTWhrKy92aGpmUHp4eDdodzRRSUNBd054NnRRcEpDWW13c0hCd2VUcnJ6RXp1RTljcDU1eks1Z0pCOHVVTG0yM2FyazMyclV0K3RNemVqMlNrNVAxa2hBYXVndS8vNEh4azJmZ3lkT25pUkR4YWV6MXlKUE96czZOQlVGb0xnaENXNWxNMWh5QUF3QkxJUGVMVDI0L0JLSW91a1JFUkZ6Kzk2VzhVYU5HOHN6TVRFR3BWTXJLbHk4dnk4aklrR1ZsWmNtc3JhMjEvd3BaV1ZreWxVb2xLMVdxbEV5dFZzdFVLcFhNM054Y3B0Rm9CSTFHSTFNb0ZETHR2MnExV3FiUmFHUm1abWFDUnFPUmFUUWFtVnd1bC80VlJWRVFSVkVtazhsa3FlbXF1cG5Ba2pLbHk1aEVIU21KNTZFaGk0aThnaEhqSm1YWEVZM21pOWkvcmh4MmRuWnVMSmZMVzRxaTJPYmZPbElQZ0FYd2FuVWtMUzFOcGxLcGhQK2lqbWcwR2hrQVFTYVR5WjVucXQ3S1VHTkJtZEpsN05hdlhvRldMWnE5a2U5U2V5T2JzK3Q5WW1KaXNRL2pVS2xVVUt2VmhjNGMvbC9Lek15RVRDWXJWRzhIalVZamZjZUNJRWovQWJtZmc2OUxYdGNSMXBHaTRYbVkvWHRRdG16WklwMnZMelltNTdkZFptYW0xQkNnRGFweS92ZW1tRVFkVWFwclo0amlzamQ1cjVXWW1Jakl5TWhDelRpV2svYWNCQ0QxQkFDeUV3ZFdxbFJKcjBkWVlhV2xwVUd0VnFOMDZkS3N2NjhvdHpyeXh0NnNpRXp5eVQ4VlRva091RFFpck16RUQxeGRYYWNCYUFTZ0FnQnIvTnZnOWVLRnFLQWZBRUVRZHJ1NnVxYi8vNlVnV0ZoWUNQOStSNEpjTHRjZVFEQXpNeE5FVVlSQ29SQVVDb1VnaXFMdzc0VllBQ0Q4KzJNbGFJL3piL0FneUdReUFZRGUzNklvQ3RvM0JTQllsWkw5azZVVVRXWStueEo5SGhveWpRZ3JoZkNCcTZ2cmVHVFhrWXFDSUZqaE5kY1I3ZXMzWFVmK0xaOEFRQ2lsa04zTVZMMzVPcEx6SmtLcnVBTi9BRHBkZ1ExTlVYcllGUHUwWlJvUmx1Ym9uT002d2pwU0JEd1BYKzczb0xEZm1VRjh2MFpjUnl6TWhMOHlNL0JHNjRpdHJXMlJBMzhnNzNQU3pjM3RsY3BqWldVbC9XMFE1MWNlU3RSMXhBQVo1djlWb3RkQkpqTUhVRVlRQkd0a1ArblA5V0pVU1BWelhyUkVVZFFBZ0NBSVlzNS9BWWc1dHRGWmxzczJvaUFJT3R2bGFNbk5kUjh4ZTR1aTlVOG55b01nUTg0NllnRWpxU015UVRETDhUWkVMMDBHZ1hXRUtCL0dXa2NFUWFZQURDNFBEOUVyWS9CUHhra21JQzBUUVZldlIweDFkbloyazh2bC9RQTBFZ1NodmlBSTFRQlk1THd3NWZ3N2o2NW9mb0lneE9WNG5TVUlnZ2FBUnFQUmFBUkJFQVZCMFA2dDBhNzc5MTlSa3oxZm5VWVVSV205ZHIrYysrVDhXNjFXNnh4VEpwTnAxR3ExUnBtSm1xSUE3emYyM1pGcGtBbDRucWtKK2pNcVlweXpzN09iVENiekVBU2hnU0FJOVFGVUZ3U2hWSW10STJyWWl3TG12N2t2ajB5Q1RNRHpMQVQrR1JVeGlYV0VLQmZHWEVleWhPcWlJQzU5YzE4ZVVmRmc4RTlHNzhxVksrRjE2dFM1YW01dWJtTnVibDVXRUlUcUNvV2lMNENlZ2lCVUFYUXZTSGxjblB6Q3c4TXZ3d0Q4bXhlanVJdEJSdVRLbFN2aE5XclV1R1psWldWdGJtNWVWcUZRMUFUUUd5VzFqalJ3MFVEZ1UwMTZmVmhIaVBKbmRIV0U5MXBrcEJqOGswbUlqWTFWQWxBQ2lBZndONERUQUNhNHVycDJBVEJTRUFRWEFHVkZVYlRVRHZwaUp0bzM0K2JObTFBcWxUclRITVhIeCtQNDhlTm8zcng1a2VZOHo1bnc1blZLVEV4RVNrcktTeWZOS1ludTNidVhEaUFkLzY4ako1RmRSN29ER1BwdkhiRVZSZEdDZGNRNFpHUmtJQ3NyQ3pZMkpqM05kcUd4amhEbGozV2taRWhJU0pDeStCY2tQajRlUzVZc3dZUUpFMUNqUmcyZGRZR0JnYmgzN3g1R2p4NHRMZlAzOTRjb2lqcXpOSkZoWWZCdm9LNWZ2NDZFaElRaTcxZW1UQmswYnR6NERaVElLR1ZGUkVRRUFnaHMxS2hSclZLbFNyVVJSZEZGRUlSbUFKb0pnc0JNYzIvQSt2WHJjZXZXTGV6ZnZ4OUE5cFNCWDMvOU5WSlRVL0hKSjU4VTZWaVJrWkdZT1hNbXRtN2RDbEVVY2ZmdTNVTHQxNmhSSTUzRU5pL2F0MjhmZkgxOXNYMzc5a0xQVVd1a3NpSWlJdllCMk5lb1VhTmFabVptN3dtQzBFUVFoR2FpS0xZUUJJRlJZd21TbFpXbE0xM1R4bzBiNGUvdmowT0hEcUZDaFFyRldMSVNqWFhFQ055N2R3L1hyMTlIcVZLbDRPYm1odDkvLzczQWZabzJiVnJvQU1yRXNZNFVJMUVVb1ZhcnBlUjlpWW1KNk5tekp6Nzk5Rk5NbURDaHdQM1QwOU54NHNRSkRCa3lSRy9kalJzM2NQWHFWWjFsVjY1Y2dVcWwwZ3YrSHo5K2pFZVBIaFg0ZmxXclZrWEZpaFYxbG9XRmhXSEJnZ1hZc21XTFFTVFZMZWtZL0J1b0RSczI0TlNwVTBYZXo4M05EVC84OE1NYktKRnh1M3IxNmgwQWR3RHNiZHk0Y1FXNVhGNWJKcE4xRmtWeGtFd21LL3lqYU1wWGVubzZ6cDA3aDhHREIwdkw1c3laZzZ0WHI2SlVxVkxvMXEyYnp2WjE2OWJGeG8wYjh6emU2ZE9uSVpmTFVibHlaZXpjdVZPYWQ3MGdPM2Z1UlAzNjlhRlVLdkhreVJPOTlTRWhJYWhZc1NKc2JHd0szYUJRc1dKRldGcGFGbXJia3VqZk9ySWRnS0p4NDhZVlpESlpYYmxjM29sMXhQRDQrL3ZqMGFOSFNFcEtRbUppSWg0L2ZveTR1RGhrWm1iaTVNbVRrTXZsdUhuekpyWnQyNGJLbFN0ajM3NTl1UjVuOE9EQkJqbk5rNkZpSFNrNTFxNWRpMXUzYmlFdUxnNTM3OTVGYW1vcUFLQkZpeGFvV3JVcXBreVpBb1ZDa2RlNGRLaFVLcXhldlJxdFc3ZityNHRlb3JHT3ZEazNidHpBaVJNbnBOLzloSVFFeE1YRklTNHVEcU5IajhhZ1FZTUFBTXVXTFVOS1NncVNrcEt3ZnYxNnZlTTBhZElrMy9QNmwxOSt3WVVMRndBQTE2NWRRMkppSW1iTm1pV3R2M0xsQ2dCSXk4ek56VEY3OW13RUJnYkMxOWUzd004eFljSUV1THU3bzArZlB2RDE5WVd6c3pPVVNpWHUzYnNIbFVwVitDK0U4c1RnMzRDNXVyckN6ODlQWjltMWE5Y3dlUEJnK1ByNjZrM3BNV25TSktTbnA0TmVpU282T3ZvUmdFY0FmZ2V3ME1YRnBXVldWbGJoSWtESzE4bVRKNUdSa1lHdVhidENGRVVzWDc0Y3g0OGZoNmVuSjJyVnFpVnRGeEVSQVQ4L1A3aTZ1dVo3dk5PblQrdE5rM1BtekprOHAzWUpEdy9IMkxGamRWNlBHemN1eitQMzZOR2pNQjhMQUxCa3lSSjA3Tml4ME51WFlEbnJ5QVVBQzExZFhkL056TXhrSFRFUTU4K2Z4ei8vL0FNYkd4dmN2SGtUTGk0dTZOcTFLeXBWcW9TTWpBeW9WQ3BNbno1ZG1pNHBPRGhZWi8rRWhBU2twYVdoZi8vK0RQNWZEdXVJZ1V0TVRJUlNxVVR0MnJWeDdkbzFUSjgrSFI5KytDSEtsaTJMbUpnWUFNQ0tGU3R5RFlKaVltTFFwMCtmLzdySXhvWjE1RFZMU1VuQi92MzdVYVpNR2FTa3BDQXRMUTJkTzNkR2hRb1YwS2hSSXdEQW5qMTdjUGp3WVZTclZnMlhMbDNTMlYrbFVpRXVMZzc5K3ZYTE4valB6TXhFV2xvYWdPemVaQnFOUm5vTkFHcTFHcUlvU3N2VTZ1d1pFNFlORzRaaHc0WWhNREFRYytmT3hlKy8vdzY1WEE2VlNvV1dMVnZDeTh0TDZ2MTU5KzVkS0pWS2FWOTZ2Umo4R3pCQkVQVG0ySlRMNVFDeTU2MThjZDNySHZkTUFBQjFaR1RrdWVJdWhMSFl2MzgvbWpkdmpzcVZLMlBtekprSUNRbkJ0OTkrcXhOazM3NTlHenQzN3NUSEgzK3NFNmkvNk04Ly8wUnNiQ3k4dkx4MGxwdVptZVU1TjIzT0xzOUFkdmYvZGV2VzZTemJ1SEVqTGwrK2pLVkxsOExDd3FMUW44M1IwYkhRMnhvWmRVUkVSTkc3S2RFYnMyclZLZ0RaTjRQdDI3ZEhyMTY5MExWclZ3REE4K2ZQTVg3OGVDUWxKV0hidG0wNmpXNUE5cEN6NGNPSG8xT25Uc3dGOFBxd2poZ1lUMDlQQU5sQnh1SERoK0hvNklpeVpjc1djNmxNR3V2SUszcjc3YmNSRWhJQ0FGaStmRGwrKyswM25TZnlSNDhleGRLbFMvSEZGMTlneXBRcE92dUtvb2paczJmajZOR2pVZ0N1RGV5enNyS2sxeGtaR2Zqa2swL1FzMmRQNlgydVhyMks3Ny8vWGpyV3pKa3pvVktwc0d6WnNuekx5NWlsK0RENE4yQVJFUkZvMDZhTnpqSnRZcFJ4NDhicFBkM016TXlFaTR2TGYxWStvcUs0ZGVzV0lpSWlzSGp4WXN5Y09STW5UNTRFa04wRkxlZEZRcVZTUWFWU0lTUWtSTHFRQVpDNmYya0ZCZ2FpZXZYcU9zdUt5dGJXRmkxYnRwUmV4OGZINDhxVksrallzU1BhdFd2MzBzY2xNa1JQbno3RjJMRmo4ZkRoUTh5ZlB4OXo1ODdGc0dIRDhNNDc3d0FBWW1Oak1XN2NPSlFyVnc3VHAwOHY1dElTRWRIcnNIZnZYaXhac2dSZHVuUkJ0V3JWNE9ucGlWbXpac0hTMGhLaUtPTDc3NzlIY0hBd3Z2NzZhK2xCeHJCaHd4QWRIUzBkWStqUW9RQUFkM2QzekpzM0R4a1pHV2pWcWhVYU5teUl4TVJFYWJ1T0hUdENGRVVrSmlaQ29WRG9OU0pyNDVpOGVtalNtOGZnMzRBNU9Eam9KZU80YytjT2xpMWJocEVqUitvOWFYeHhpQUNSSWRtMGFSTUF3TjdlSHAwNmRVS2JObTJ3Y09GQ1RKMDZGUTRPRGdDeW4xU09HemNPa3laTmtvTDYxTlJVakIwN1ZxZjdWMUpTRW9LQ2dxU2dKYWZVMUZTcGg4eW4rcmtpQUFBVStrbEVRVlNMQ2hvV3MyWExGbVJsWmFGLy8vN1lzMmNQbEVwbG9UNWI3OTY5aTlSTGdPaE5VYWxVVXNPYTl2ejk4ODgvWVc1dWpveU1ETlNzV1JNTEZpeEF6Wm8xY2VMRUNZd2JOdzdqeG8xRDFhcFZNWC8rZk5qWTJNRFgxNWRKbGNob1pXUmtTQW45dERsZnJseTVndFRVVkZoWVdLQmN1WElBc3E5WlAvLzhzOTcrS1NrcC8xMWhpUXJweG8wYnVIUG5Eb0RzSGkzcDZlazRkdXdZZ094aEx2Mzc5OGZFaVJNUkdSbUpuMzc2Q1lNR0RjTGN1WFBoNit1THMyZlBZdWpRb2ZEdzhKQ09OMkhDQkNRbEplSElrU01JQ1FuQnhJa1RVYU5HRFZTdVhCbXJWcTNDbmoxN0NpeFR3NFlOc1gzN2RrUkVSR0RKa2lVQWdPVGtaQUJBMzc1OWRiYjE4L1BEenAwN0FRQ3paODkrOVMrRThzVGczNENWS1ZOR2I5eU45b2JNeWNrSnpabzEwMW0zZS9kdW5YRTNSSWJpM3IxN09IejRzUFQ2d3c4L1JIeDhQQll1WEFnSEJ3ZHAyci9Bd0VDWW01dWpaOCtlVXZLOG5DM0tXdjcrL25rRzhoMDZkSGlwTXQ2K2ZSdDc5dXhCMjdadDBhaFJJOHlZTVFOSlNVbDViaStLSXA0L2Z3NEE2TnExSzROL01nanA2ZWw2VCsxMzdkcUZYYnQyQVlET09FOHZMeS9ZMnRwS3d3VGMzTnpnN2UzTnpQOWsxSktUa3pGanhnd0FrQktJclYrL0hvSWdvR3JWcXZEMjlpN080aEc5bE1EQVFQajcrK3NzMDE0THZ2cnFLM3o5OWRjQXN2T0piZDI2RlFNSERvU0hod2ZNemMxMXh0dHJhZk9LL2ZUVFR3Q3loeFZvY3dmODhzc3ZxRisvUGxhc1dKRm5lWHg5ZmFYOEdaVXJWNWFPSHhvYUtnMGZBQUNOUm9NVksxYkF4Y1ZGbXExTW00K0czZ3dHL3dZc0lTRUJSNDRjMFZsMi8vNTlBTm5UWGp4OStsUm4zWk1uVDJCdGJmMmZsWStvc0ZhdVhBbTVYSjVyOHBZUkkwWklZNyt5c3JLZ1ZxdnpUWnlYa0pDZ2Q0SExhZVBHamRLVC94a3pac0RGeFVWcVliNTU4eVo4Zkh4eTdXNjJiTmt5cUZRcWFiN2F3TURBUE44alBqNGVzMmJOd3FWTGx6QjA2RkJPOTBRR28zVHAwcmg0OFNLQTdGa3RmSHg4TUhmdVhIVHUzRmxudS9qNGVHelpzZ1VIRGh5QWpZME5Sb3dZZ1Q1OSt1VFphNGJJV0ZTcVZBbG56NTRGa0oyUi9OZGZmOFhhdFd1bEJMTktwUktiTjI5RzNicDFjODE3b1ZRcWNmUG1UZFN0Vy9jL0xUZFJmaVpObW9TSkV5Y2lLeXNMM2JwMVErblNwYVVwbGJYM1BLSW80dFNwVS9qeHh4L3g3Tmt6dEdqUkF0T25UMGVkT25WeVBlYURCdytrcWZ6KytPTVBsQ2xUQmpWcTFBQ1EzWU1tdjltUWN2YVFxVjY5dWpUMVgwaElDSnlkbmFYWEtwVUtLMWFzUUt0V3JhUUdnYWRQbjZKTGx5Njh0M3BER1B3YnNOdTNiMlBldkhrNnk3UmpaYlp1M2NveC8xUWloSVdGSVRRMEZNT0hEOWVaaHRMQ3dnSWZmZlFSM04zZGtaU1VoT1hMbDBPaFVNREh4MGN2QUVsS1NzSmJiNzBGQVBEeDhZR2xwYVgwV3V1enp6N0R4eDkvak5LbFMwdkxTcFVxaFlvVkswbzlDNW8wYVNJbHFzbHA5KzdkT0gvK1BNek16UFNPKzZJalI0NWc2ZEtsc0xLeXdvWU5Hd3Fja1lEb3Y2Wk5lSG53NEVFQTJVOVdnT3lzeTBlUEhzV3Z2LzZLaXhjdndzek1ER1ptWm1qY3VERjY5ZXJGd0o5TVNscGFHa0pEUXdFQWx5OWZSb1VLRlZDclZpMzA2TkVEbVptWmhUckd3WU1IbVNpUURJSk1Kb05NSmtOSVNBaVNrcEpRdW5ScHFGUXFXRmhZNE8rLy84WXZ2L3lDbzBlUElpNHVEbFdxVklHMXRUWDY5T21UWitBUFpBZnFaY3FVUVhKeU1nSUNBckJ2M3o1cENPZTllL2QwRWdxK0tDVWxSYStCN1B6NTg3aHk1VXFCdldzcVZLaUFCUXNXU0s4ek1qSUFNRW5nNjhMZzMwQjE2ZElGSFRwMDBKdjMvT3JWcXhnd1lBQldyMTZ0MSszLzZOR2pVbFpPSWtOaFlXR0IxcTFibzJQSGpqckJ2NDJORGI3KyttdHMyYklGL3Y3K2VQZmRkeEVXRm9hSWlBZ01HVElFUUhhRDFxcFZxeEFRRUlBdFc3YkEzdDRlbHk1ZHd0U3BVNlVuODlxbk1Mbkp5TWhBZkh3OG9xS2ljaTJYbzZNanJsKy9qcFVyVnhicXM2eGR1eFkvL2ZRVFB2LzhjMHlZTUVFYW1rQmthTUxDd3FUeG4rdlhyOGV2di82S3VYUG53c2ZIQjJYTGxzVzRjZU5RdlhwMVRKczJEUThmUHN4MWJIUFZxbFgxa3M0U0dZdGp4NDdCeHNZR1NxVVMyN1p0dy83OSs3Rmx5eFpNbkRoUmFqQURnRWVQSG1ITm1qWDQ3TFBQMExScFU1MWo4QnBBaGtiN3REOHhNUkdmZlBJSnBrNmRpaWRQbm1EUG5qMTQvLzMzMGFOSEQvejQ0NDhJQ3d0RFpHUWs0dVBqOVk3Um9VTUhXRnRidzkvZkgrM2J0MGRnWUNCbXpacUZsU3RYWXZIaXhhaFVxUklhTkdpQUxWdTI1Rm1PSlV1VzZOeDczYng1RTdObXpZS3JxMnVoaG1jZU9uUUlUNTgraFZ3dXgrSERoNkZRS05qUTlwb3crRGN3Y1hGeFNFaElRUFhxMVFGQTZtNmpkZXZXTFFEWnZRS3NyS3gwMW1tNzRseTllbFduYXc1UmNXclNwQW5tejUrdmM0R0ppWW5CL3YzN0VSZ1lpRXFWS21ISmtpV29XYk1tSmt5WUFEOC9QM1RvMEFHUEhqMkN0N2MzRWhNVE1XWEtGS2tGMmN2TEM4MmJONWVDLzN2MzdtSHc0TUY1dnYvaHc0ZDE4ZzFvMmR2YlkvWHExWmd3WVFLc3JLelFvVU1ISER0MkRBa0pDYmx1RHdBWExseEF1WExsVUt0V0xlbXBxcGFycXlzYU5teFk1TytINkUzWXRtMGI3T3pzRUJjWGh6WnQyaUFrSkFTalJvM0N5cFVyMGJCaFE4VEd4dUxMTDcrRVhDNUhYRnljM3RoTnBWS0p0bTNiTXZnbm95U0tJdmJ0MjRjUFB2Z0EvdjcrbURadEdwWXVYWXJKa3lkanc0WU5PdFBDeHNURVlNMmFOV2phdEtrMFpTYVJJWXFPamtaRVJBVHM3T3dBWkkvYm56RmpCcjc2Nml1RWhJVEF5c29LeTVZdFExaFlHQ3dzTExCMzcxNmQvZFZxTmJLeXN1RGs1SVNvcUNqRXg4ZWphOWV1Q0F3TVJLbFNwZkQ5OTkvRDNOd2M2OWF0dzU5Ly9wbnY5VUdsVXVra0pqOSsvRGhzYlczaDdlMnQwM05aSnBQQjNkMGQ4Zkh4dUg3OU9obzBhQUFnTzFIdHp6Ly9ERUVRWUd0cmk4bVRKK2M1alRNVkRiOUZBN05seTVaQ1pkQmN0R2hSdnV2ZDNkMExuR09UNkw5aWEydXJFL3lmT25VSzRlSGhtREZqQmpwMzdvd0RCdzdnMjIrL3hXZWZmWWJJeUVnTUh6NGNUNTgraFNpS09IandvTTVjNU0yYk45YzVkdDI2ZFhIOCtIR2RaVC84OEFQT25Ea0RsVXFGY3VYSzRlSERoL2poaHg5MHhvL0o1WEtjUDM4ZXljbko4UFB6dzRVTEZ3QUFqeDgveHRxMWEzUDlITnFjQkxtdEh6dDJMSU4vTWdpblRwM0MyYk5uTVhQbVRDeGV2Qmd1TGk3bzE2OGZWcTVjQ1RzN085eTVjd2RqeG95QmhZVUZ0bTNiaG1yVnF1bnNmL3IwYVh6OTlkZDQ3NzMzaXVrVEVMMVp3Y0hCaUltSndiUnAwK0R2NzQvS2xTdGo0Y0tGQ0E4UFo0QkJKWkpHbzRHM3R6ZnExS21EbGkxYjR1elpzNWczYng2cVZLbUM4dVhMdzhyS0NtdldyTUd1WGJzd2ZQaHdqQnc1VW1kL2xVcUZZY09HSVNFaEFmYjI5cGd5WlFyYXQyOHZOU1FBa0pMQlZxNWNHZTNidDhlZ1FZTUFBTmV1WGNPU0pVdXdmUGx5Vkt4WUVVQjJiK1NFaEFScDM1RWpSMkxRb0VGNnZXVmtNaG1XTFZzR0R3OFBSRWRINC92dnZ3Y0FlSHA2d3RQVDgvVi9VY1RnMzlBTUd6WU1mZnIwMFZzZUVSR0JwVXVYb243OStvaUtpa0tEQmczdytQRmp6SjA3VisvR0RRQVQvNUZCKy9MTEx6RjA2RkNjT25VS0F3Y09SRUpDQXBZdlg0NWF0V3JoM0xsemlJK1B4NjVkdXpCbHloUUVCUVZoMUtoUmVSNUxMcGZyVEV0Mjh1Uko3TnUzRHh2KzE5Nzl4MVJkNzNFY2Y2RUh6dDJhNkVySlV1aElZZzV3YlpnRzBzRmxDTTdXNm1SVzg4ZkpvckJhR3E2anpITXNQSmx4T0VzaFhFcnNZckcyZnN6Q2ZpelhMSWFyeGRhWTAwekZBaGQxM2R5NW82VXlFem9IenYyRHk3a2UrU0Y0a1hNNFBCOS93ZmQ4K1o3M09lTzk3L2Y5L1g0KzcwOWxwWnhPcCtiT25hdUxGeTlxMjdadDJyVnJWMUFEcDV5Y0hDVWtKR2oyN05tQjRuLzI3Tm1CWmxCWEtpb3EwazgvL2FTYW1wcGgraWFBNGRYUjBhRTMzbmhETTJiTTBPTEZpMVZjWEN4Sk1wbE1LaXNyMDVFalIyU3oyV1EwR2xWU1V0S3JkOHp4NDhmbGNEZzBiOTQ4UGZUUVE2SDRDTUIxZGVuU0paV1hsK3YrKys4UEdrYWNucDZ1OVBSMHZmWFdXNEVseDZULzlWcDY5ZFZYdFgzNzlzQjJpOFVpbTgwMmNvRURBOWkvZjc4YUd4dFZYRnlzWThlT1NlcWVJLy9DQ3krb282TkRXN2R1MVJkZmZLRzh2THhlTjNhN3VycFVWRlNrRXlkT2FQZnUzVElhalpvMWE1Ynk4L1A3ZksrZXFaazl6cDQ5SzBuS3lNZ0lySHpVMDJ2cGNrMU5UV3BwYWVuem1PZk9uVk5YVjFlL3paYW5UWnVtdVhQbkR2QU5ZTEFvL3NQTVRUZmRGTFRNa3MvblUzVjF0U29ySzdWaXhRcGxaMmZMYXJXcW9LQkFYMy85dFY1KytXVnQyclJKdWJtNUlZd2FHSnI5Ky9lcnVycGFyYTJ0ZXZUUlIvWEVFMC9vNU1tVHNscXRnZWtxbloyZFdyTm1qVnd1bCs2Nzc3NnJOdUtUdXA5WUZoWVdhc09HRFVGek16ZHUzS2pubm50TytmbjVjcnZkUVZOaWVvYVlBWkhBNC9ISTQvRm83OTY5dlFyNzJ0cGFiZDY4V2FtcHFYSzczWHI3N2JkMTZOQWg3ZHk1VTNQbXpOR2hRNGUwWmNzV1RaOCt2YzhiQTBBa09IUG1qTnJhMnBTWGw5ZG5uNlNjbkJ6ZGNjY2RnZDg5SG85Mjd0eXBaY3VXQlRWNFpXb2x3c21SSTBka05wdVZrNU1US1A2bDdqb2lMeTlQemMzTmNqZ2Ntajkvdmg1NzdERXRXYkpFbXpkdlZudDd1eHdPaDc3Ly9udlo3ZmJBNk1xdFc3ZHE0c1NKdlRyNloyWm1xcjI5dmM4WStwc0dVRjlmTDZQUnFJTUhEL2FhTXRtam82TkRIbzlISlNVbGZiNmVuWjFOOFQ5TUtQN0QyTGZmZnF2eThuTDk4Y2NmY3JsY3V2ZmVld005QUtLaW9tUzMyNVdVbENTbjA2bVBQdnBJcTFldmx0bHNac2dhd3Q1dHQ5Mm1SWXNXeVdxMXl1djFxclMwVkFjT0hOQ1RUejRwcTlXcXJLd3MvZm5ubjNyd3dRZjEyV2VmYWQyNmRhcXFxdXIzWXN2djkrdWRkOTdSbmoxN3RHYk5tc0RTZmoyTVJxUEt5c3BVVUZDZ3h4OS9YTTgrKzZ5V0wxOHVvOUU0RWg4WEdERUpDUW5hc1dPSFVsTlRnNVpha3JyWGFYN3FxYWYwOU5OUHkyQXdxTEN3VUQ2ZlQvbjUrY3JNekZSZFhaMFdMRmlnNHVMaVBwYzRBeUpCVWxLUzNHNjNwazZkMnVkU1pVbEpTVUZ6bFh2V0trOUpTUmx3R1ZvZ2xGYXVYS2twVTZiMDJtNHdHTFJzMlRMTm1qVkxLU2twa3JxYndLNWZ2MTYvL3ZxclBCNlAydHJhNUhLNWd2Ni8rMnV1VjFsWkdkUVFzN0d4TVRBeStmVHAwM3JwcFpkNlBWU0ppWW1SSk5sc3RuNUh5NnhhdFVweGNYR0JZZis0ZnFnU3cweDdlN3UrK2VZYmZmREJCenAxNnBRZWVPQUJyVnUzTG1nMHdPV1dMMSt1ZWZQbTZjMDMzNVROWnRQa3laT1ZtWm1wK2ZQbkt6YzNsMlV4RUpiUzB0SVVGeGVucXFvcWZmenh4MHBNVE5TNzc3NnI1T1RrUUZQTFNaTW1hZHk0Y1hLNVhGcTVjcVZXcjE2dDNidDM5NXBYLzhzdnYrajExMS9YaVJNbnRHSERoc0Rhc1ZlS2pZMVZSVVdGWEM2WFNrdEw5Y01QUDJqWHJsMURpcnVycTR1Y1F0Z3ptODE5YnA4MGFWTFFQTSttcGlZWmpVWjV2VjRkUFhwVURvZWp6NlV3Z1Voenp6MzNoRG9FWUZnTjFIUElZckVFZnY3cnI3L1UzTnlzRzIrOFVULysrS01XTGx5b2pSczM2cFpiYmhuVSsvVGNRT2pvNk5Bbm4zeWlpb29LNWVibTZyWFhYbE41ZWJuS3lzcGt0VnExYXRVcXBpQ0hLWXIvTUZOU1VxTFBQLzljV1ZsWjJySmx5NkFhaUpsTUpwV1dsdXI0OGVPcXFhbFJiVzJ0WnN5WVFaR0NzUFhlZSsrcHJLeE0wNlpOazkxdVYzUjB0SDcvL1hmOTl0dHYrdkRERHpWNThtUWxKaVpLa3FaT25hcUtpZ3JWMU5RRVBZM3BFUk1Uby9IangydnYzcjE5empHN2N0OVhYbmxGT1RrNVFVMXMrdFBjM0t3dnYveFNzYkd4OHZ2OXFxK3YxKzIzMzM1dEh4b0lzVXVYTHVubzBhTnFhR2hRZlgyOW1wcWFOSDM2ZEJVVUZPamhoeC91dFlJTU1OWnMzNzVkQnc0Y0NOclczNXgvcWJ0UHdJNGRPMFlzUHVCYXRMUzA2UERodzJwb2FOQjMzMzBubjgrblJZc1dxYWlvNktyWFRaZHJiVzFWUTBPREdob2FWRnRicStqb2FLMWZ2MTZQUFBLSUpPbkZGMTlVV2xxYTNHNjNxcXVyWlRhYmRlZWRkK3JtbTIrV3krVWE4TmpuejU5WGMzT3pGaTllUE9CK1RxZFRDeFlzR0hUTTZJM2lQOHc0SEE1WnJkYkFzbVpEa1pxYXF0VFVWTm50ZG9iK0k2eFpMQlpObVRKRjJkblpNaGdNS2lvcUNxemptcGlZS0xmYkhUUWtQeWtwU1lXRmhVSEhpSTJOVlV4TWpFd21rNnFxcW9iMC91bnA2WVBhejJBdzZOTlBQNVhYNjVYZjc5ZXR0OTZxNTU5L2ZranZCWVNMZmZ2MnFieThYRE5uemxSR1JvYnNkcnZtekpuRGpXTGd2eXdXaSs2KysrNUI3OS9mcUV3Z1hGeThlRkhQUFBPTWZENmYwdExTdEduVEppMWN1RENvVWZKZ3RiUzBxTGk0V0hmZGRaZHNOcHR5YzNNRFEvcDdtTTFtWldSazZPREJnL3JxcTY5MDZ0UXBaV1ZsYWUzYXRjUHllVXdtMDdBY1p5eWpRZ3d6Qm9OaHdNSS9PVGxaaHc4ZnZ1b3hnSEFUSHgrdjk5OS9YL0h4OFRJYWpWcXlaRW5nTmFmVEthZlRPYVRqYmR1MjdhcjdES1VyLzlxMWEzdWRuRXdtaytycTZvWVVGeEF1Smt5WUVIUytXTEZpaFN3V2l5Wk1tQkRDcUlEd0VSOGZINVFqeWNuSlNrNU9EbUZFd1AvdjhybjFOOXh3Zy9idDI2ZUpFeWRlMDQzZUszT2tycTVPNDhlUEgvQnZEQWFEbGk1ZHFxVkxsd2EyOVl3T1FPaFJKUUlZRVVhak1haURNb0NSWlRBWUtQd0JZSXk1bHFmOC9ibGE0WS93eHpvK0FBQUFBQUJFT0lwL0FBQUFBQUFpSE1VL0FBQUFBQUFSanVJZkFBQUFBSUFJUi9FUEFBQUFBRUNFby9nSEFBQUFBQ0RDVWZ3REFBQUFBQkRoS1A0QkFBQUFBSWh3RlA4QUFBQUFBRVE0aW44QUFBQUFBQ0ljeFQ4QUFBQUFBQkdPNGg4QUFBQUFnQWhIOFE4QUFBQUFRSVNqK0FjQUFBQUFJTUpSL0FNQUFBQUFFT0VNb1E2Z1A1MitUalgrM0NTajBSanFVRENLbkd6OFdWNnZOOVJoakFoeUJOZWlxZm4wbU1xUms0MC9oem9NakRKajdUeENqbUNveGxxT2NLMkZvUXJuSEFuYjR2OVNlN3NxL3JsWE1kRXhvUTRGbzRqWDY5V0Z0clpRaHpFaXlCRmNDNS9QTjZaeVpOZWVTa1ZIUjRjNkZJd2lZKzA4UW81Z3FNWmFqbkN0aGFFSzV4d0p1K0svSzhyLzczR0tPdHZsOS8vai9JWHcvTkl3Q3ZqOW5yLzkvck9oRHVONklFY3dMUHgrVDZkUFowSWR4dlh3dDcvcmJFeFVkNDZjdTNBaDFPRmd0SXJnOHdnNWdtRVJ3VG5DdFJhR1JSam1TRlNvQStqRHVJU1pLYlBIR2FMalFoMElScS9PcUs3V2Z6VWVPeW1wSzlTeFhBZmtDUDV2NUFnd01ISUVHQmc1QWd3c3duTU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HS3YrQXoxSjhyRGJpSk1SQUFBQUFFbEZUa1N1UW1DQyIsCgkiVGhlbWUiIDogIiIsCgkiVHlwZSIgOiAiZmxvdyIsCgkiVmVyc2lvbiIgOiAiIgp9Cg=="/>
    </extobj>
  </extobjs>
</s:customData>
</file>

<file path=customXml/itemProps50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1444</Words>
  <Application>WPS 演示</Application>
  <PresentationFormat>宽屏</PresentationFormat>
  <Paragraphs>256</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Arial</vt:lpstr>
      <vt:lpstr>宋体</vt:lpstr>
      <vt:lpstr>Wingdings</vt:lpstr>
      <vt:lpstr>微软雅黑</vt:lpstr>
      <vt:lpstr>Arial Unicode MS</vt:lpstr>
      <vt:lpstr>Calibri</vt:lpstr>
      <vt:lpstr>1_Office 主题​​</vt:lpstr>
      <vt:lpstr>3_Office 主题​​</vt:lpstr>
      <vt:lpstr>图片风格迁移</vt:lpstr>
      <vt:lpstr>目录</vt:lpstr>
      <vt:lpstr>项目背景与意义</vt:lpstr>
      <vt:lpstr>图片风格迁移技术概述</vt:lpstr>
      <vt:lpstr>项目选题背景</vt:lpstr>
      <vt:lpstr>项目意义</vt:lpstr>
      <vt:lpstr>技术实现与框架</vt:lpstr>
      <vt:lpstr>项目设计模块</vt:lpstr>
      <vt:lpstr>依赖</vt:lpstr>
      <vt:lpstr>文件说明</vt:lpstr>
      <vt:lpstr>部分代码展示</vt:lpstr>
      <vt:lpstr>代码功能介绍</vt:lpstr>
      <vt:lpstr>项目挑战与解决方案</vt:lpstr>
      <vt:lpstr>风格与内容的分离</vt:lpstr>
      <vt:lpstr>生成图片的质量</vt:lpstr>
      <vt:lpstr>成果展示</vt:lpstr>
      <vt:lpstr>PowerPoint 演示文稿</vt:lpstr>
      <vt:lpstr>PowerPoint 演示文稿</vt:lpstr>
      <vt:lpstr>PowerPoint 演示文稿</vt:lpstr>
      <vt:lpstr>PowerPoint 演示文稿</vt:lpstr>
      <vt:lpstr>课程收获</vt:lpstr>
      <vt:lpstr>课程收获</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黑翼天使</cp:lastModifiedBy>
  <cp:revision>10</cp:revision>
  <dcterms:created xsi:type="dcterms:W3CDTF">2023-08-09T12:44:00Z</dcterms:created>
  <dcterms:modified xsi:type="dcterms:W3CDTF">2024-09-20T09:53:22Z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2052-12.1.0.18276</vt:lpwstr>
  </property>
</Properties>
</file>